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7" r:id="rId2"/>
  </p:sldMasterIdLst>
  <p:notesMasterIdLst>
    <p:notesMasterId r:id="rId11"/>
  </p:notesMasterIdLst>
  <p:sldIdLst>
    <p:sldId id="271" r:id="rId3"/>
    <p:sldId id="274" r:id="rId4"/>
    <p:sldId id="286" r:id="rId5"/>
    <p:sldId id="287" r:id="rId6"/>
    <p:sldId id="276" r:id="rId7"/>
    <p:sldId id="283" r:id="rId8"/>
    <p:sldId id="281" r:id="rId9"/>
    <p:sldId id="269" r:id="rId10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0C9E2AB5-FAE3-45D7-B627-2F1B49961151}">
          <p14:sldIdLst>
            <p14:sldId id="271"/>
            <p14:sldId id="264"/>
            <p14:sldId id="274"/>
            <p14:sldId id="282"/>
            <p14:sldId id="276"/>
            <p14:sldId id="283"/>
            <p14:sldId id="281"/>
            <p14:sldId id="269"/>
          </p14:sldIdLst>
        </p14:section>
        <p14:section name="Раздел без заголовка" id="{8C941D7E-1E68-4493-A507-16F34CEA093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96" autoAdjust="0"/>
  </p:normalViewPr>
  <p:slideViewPr>
    <p:cSldViewPr>
      <p:cViewPr>
        <p:scale>
          <a:sx n="100" d="100"/>
          <a:sy n="100" d="100"/>
        </p:scale>
        <p:origin x="-21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/>
      <c:lineChart>
        <c:grouping val="standar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solidFill>
                <a:srgbClr val="E50D31"/>
              </a:solidFill>
            </a:ln>
          </c:spPr>
          <c:marker>
            <c:spPr>
              <a:solidFill>
                <a:srgbClr val="002060"/>
              </a:solidFill>
            </c:spPr>
          </c:marker>
          <c:dLbls>
            <c:txPr>
              <a:bodyPr/>
              <a:lstStyle/>
              <a:p>
                <a:pPr>
                  <a:defRPr sz="160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ru-RU"/>
              </a:p>
            </c:txPr>
            <c:dLblPos val="t"/>
            <c:showVal val="1"/>
          </c:dLbls>
          <c:cat>
            <c:numRef>
              <c:f>Лист1!$A$2:$A$8</c:f>
              <c:numCache>
                <c:formatCode>General</c:formatCod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numCache>
            </c:numRef>
          </c:cat>
          <c:val>
            <c:numRef>
              <c:f>Лист1!$B$2:$B$8</c:f>
              <c:numCache>
                <c:formatCode>#,##0;[Red]#,##0</c:formatCode>
                <c:ptCount val="7"/>
                <c:pt idx="0">
                  <c:v>5873</c:v>
                </c:pt>
                <c:pt idx="1">
                  <c:v>6650</c:v>
                </c:pt>
                <c:pt idx="2">
                  <c:v>6770</c:v>
                </c:pt>
                <c:pt idx="3">
                  <c:v>7066</c:v>
                </c:pt>
                <c:pt idx="4">
                  <c:v>7316</c:v>
                </c:pt>
                <c:pt idx="5">
                  <c:v>7718</c:v>
                </c:pt>
                <c:pt idx="6">
                  <c:v>8001</c:v>
                </c:pt>
              </c:numCache>
            </c:numRef>
          </c:val>
        </c:ser>
        <c:marker val="1"/>
        <c:axId val="187632256"/>
        <c:axId val="184885632"/>
      </c:lineChart>
      <c:catAx>
        <c:axId val="1876322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400"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pPr>
            <a:endParaRPr lang="ru-RU"/>
          </a:p>
        </c:txPr>
        <c:crossAx val="184885632"/>
        <c:crosses val="autoZero"/>
        <c:auto val="1"/>
        <c:lblAlgn val="ctr"/>
        <c:lblOffset val="100"/>
      </c:catAx>
      <c:valAx>
        <c:axId val="184885632"/>
        <c:scaling>
          <c:orientation val="minMax"/>
          <c:max val="9000"/>
          <c:min val="4000"/>
        </c:scaling>
        <c:delete val="1"/>
        <c:axPos val="l"/>
        <c:numFmt formatCode="#,##0;[Red]#,##0" sourceLinked="1"/>
        <c:tickLblPos val="none"/>
        <c:crossAx val="187632256"/>
        <c:crosses val="autoZero"/>
        <c:crossBetween val="between"/>
        <c:majorUnit val="2000"/>
        <c:minorUnit val="1000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BE935CE-EEBB-4C99-9131-D6378FBE524B}" type="doc">
      <dgm:prSet loTypeId="urn:microsoft.com/office/officeart/2005/8/layout/vList3#1" loCatId="picture" qsTypeId="urn:microsoft.com/office/officeart/2005/8/quickstyle/simple1" qsCatId="simple" csTypeId="urn:microsoft.com/office/officeart/2005/8/colors/accent1_2" csCatId="accent1" phldr="1"/>
      <dgm:spPr/>
    </dgm:pt>
    <dgm:pt modelId="{524B61FE-51A0-4B79-9A2C-BA0E10575A53}">
      <dgm:prSet phldrT="[Текст]" custT="1"/>
      <dgm:spPr>
        <a:solidFill>
          <a:schemeClr val="bg1"/>
        </a:solidFill>
        <a:ln w="19050">
          <a:solidFill>
            <a:schemeClr val="accent4">
              <a:lumMod val="75000"/>
            </a:schemeClr>
          </a:solidFill>
          <a:prstDash val="dash"/>
        </a:ln>
      </dgm:spPr>
      <dgm:t>
        <a:bodyPr/>
        <a:lstStyle/>
        <a:p>
          <a:pPr algn="r"/>
          <a:r>
            <a:rPr lang="ru-RU" sz="18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әлеуметтік 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сала – 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74,9%</a:t>
          </a:r>
          <a:endParaRPr lang="ru-RU" sz="1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78FF53AA-9287-4CBB-B8CB-2CDE8BCB5403}" type="parTrans" cxnId="{7C77E27A-B60D-4771-A751-A16A77BC5D37}">
      <dgm:prSet/>
      <dgm:spPr/>
      <dgm:t>
        <a:bodyPr/>
        <a:lstStyle/>
        <a:p>
          <a:endParaRPr lang="ru-RU"/>
        </a:p>
      </dgm:t>
    </dgm:pt>
    <dgm:pt modelId="{F685041F-AAE4-47DC-B6C9-AC5875AC6EAE}" type="sibTrans" cxnId="{7C77E27A-B60D-4771-A751-A16A77BC5D37}">
      <dgm:prSet/>
      <dgm:spPr/>
      <dgm:t>
        <a:bodyPr/>
        <a:lstStyle/>
        <a:p>
          <a:endParaRPr lang="ru-RU"/>
        </a:p>
      </dgm:t>
    </dgm:pt>
    <dgm:pt modelId="{6874DEE1-8B40-474A-9A05-48886500A7B3}">
      <dgm:prSet phldrT="[Текст]" custT="1"/>
      <dgm:spPr>
        <a:solidFill>
          <a:schemeClr val="bg1"/>
        </a:solidFill>
        <a:ln w="19050">
          <a:solidFill>
            <a:schemeClr val="accent4">
              <a:lumMod val="75000"/>
            </a:schemeClr>
          </a:solidFill>
          <a:prstDash val="dash"/>
        </a:ln>
      </dgm:spPr>
      <dgm:t>
        <a:bodyPr/>
        <a:lstStyle/>
        <a:p>
          <a:pPr algn="r"/>
          <a:r>
            <a:rPr lang="ru-RU" sz="18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квазимемлекеттік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сектор  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12,7%</a:t>
          </a:r>
          <a:endParaRPr lang="ru-RU" sz="1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6ADD8FF5-2474-4A9E-8FCA-B975B98C643D}" type="parTrans" cxnId="{B2B46879-6EDD-4694-97E9-A5FD1B775338}">
      <dgm:prSet/>
      <dgm:spPr/>
      <dgm:t>
        <a:bodyPr/>
        <a:lstStyle/>
        <a:p>
          <a:endParaRPr lang="ru-RU"/>
        </a:p>
      </dgm:t>
    </dgm:pt>
    <dgm:pt modelId="{EAD0F201-E926-418E-BCEE-523C917573D2}" type="sibTrans" cxnId="{B2B46879-6EDD-4694-97E9-A5FD1B775338}">
      <dgm:prSet/>
      <dgm:spPr/>
      <dgm:t>
        <a:bodyPr/>
        <a:lstStyle/>
        <a:p>
          <a:endParaRPr lang="ru-RU"/>
        </a:p>
      </dgm:t>
    </dgm:pt>
    <dgm:pt modelId="{48F8155D-1E0F-4D13-AD00-0516EE8718C8}">
      <dgm:prSet phldrT="[Текст]" custT="1"/>
      <dgm:spPr>
        <a:solidFill>
          <a:schemeClr val="bg1"/>
        </a:solidFill>
        <a:ln w="19050">
          <a:solidFill>
            <a:schemeClr val="accent4">
              <a:lumMod val="75000"/>
            </a:schemeClr>
          </a:solidFill>
          <a:prstDash val="dash"/>
        </a:ln>
      </dgm:spPr>
      <dgm:t>
        <a:bodyPr/>
        <a:lstStyle/>
        <a:p>
          <a:pPr algn="r"/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БАҚ 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1,7%</a:t>
          </a:r>
          <a:endParaRPr lang="ru-RU" sz="1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F3EE74A3-2218-4BA5-8311-24C8CC57AEEB}" type="parTrans" cxnId="{A8513F50-F48B-4829-87B5-87FD492B0BE7}">
      <dgm:prSet/>
      <dgm:spPr/>
      <dgm:t>
        <a:bodyPr/>
        <a:lstStyle/>
        <a:p>
          <a:endParaRPr lang="ru-RU"/>
        </a:p>
      </dgm:t>
    </dgm:pt>
    <dgm:pt modelId="{0DF493BF-2797-4D59-884A-73B16BF07999}" type="sibTrans" cxnId="{A8513F50-F48B-4829-87B5-87FD492B0BE7}">
      <dgm:prSet/>
      <dgm:spPr/>
      <dgm:t>
        <a:bodyPr/>
        <a:lstStyle/>
        <a:p>
          <a:endParaRPr lang="ru-RU"/>
        </a:p>
      </dgm:t>
    </dgm:pt>
    <dgm:pt modelId="{CE54C98C-44C4-4330-875E-8EC2403DDC35}">
      <dgm:prSet custT="1"/>
      <dgm:spPr>
        <a:solidFill>
          <a:schemeClr val="bg1"/>
        </a:solidFill>
        <a:ln w="19050">
          <a:solidFill>
            <a:schemeClr val="accent4">
              <a:lumMod val="75000"/>
            </a:schemeClr>
          </a:solidFill>
          <a:prstDash val="dash"/>
        </a:ln>
      </dgm:spPr>
      <dgm:t>
        <a:bodyPr/>
        <a:lstStyle/>
        <a:p>
          <a:pPr algn="r"/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ТКШ 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4,9%</a:t>
          </a:r>
          <a:endParaRPr lang="ru-RU" sz="1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0B1E5775-D45B-46F7-904C-7DA0EE159958}" type="parTrans" cxnId="{E181718E-5AB4-421F-B756-5A2377D3810B}">
      <dgm:prSet/>
      <dgm:spPr/>
      <dgm:t>
        <a:bodyPr/>
        <a:lstStyle/>
        <a:p>
          <a:endParaRPr lang="ru-RU"/>
        </a:p>
      </dgm:t>
    </dgm:pt>
    <dgm:pt modelId="{2C262EDE-61EF-41C3-856A-1ECBC812066A}" type="sibTrans" cxnId="{E181718E-5AB4-421F-B756-5A2377D3810B}">
      <dgm:prSet/>
      <dgm:spPr/>
      <dgm:t>
        <a:bodyPr/>
        <a:lstStyle/>
        <a:p>
          <a:endParaRPr lang="ru-RU"/>
        </a:p>
      </dgm:t>
    </dgm:pt>
    <dgm:pt modelId="{CF09A75A-963A-4C41-863D-A2B4B095056D}">
      <dgm:prSet custT="1"/>
      <dgm:spPr>
        <a:solidFill>
          <a:schemeClr val="bg1"/>
        </a:solidFill>
        <a:ln w="19050">
          <a:solidFill>
            <a:schemeClr val="accent4">
              <a:lumMod val="75000"/>
            </a:schemeClr>
          </a:solidFill>
          <a:prstDash val="dash"/>
        </a:ln>
      </dgm:spPr>
      <dgm:t>
        <a:bodyPr/>
        <a:lstStyle/>
        <a:p>
          <a:pPr algn="r"/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ветеринария – 2,8%</a:t>
          </a:r>
          <a:endParaRPr lang="ru-RU" sz="1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3535F06-7A46-4F15-B579-E5D0506EA324}" type="parTrans" cxnId="{79C6AE77-E3CF-40E1-AC46-C1E5AE9CF4B7}">
      <dgm:prSet/>
      <dgm:spPr/>
      <dgm:t>
        <a:bodyPr/>
        <a:lstStyle/>
        <a:p>
          <a:endParaRPr lang="ru-RU"/>
        </a:p>
      </dgm:t>
    </dgm:pt>
    <dgm:pt modelId="{F1DE832A-49BE-4534-8B77-B3D406EAB8E8}" type="sibTrans" cxnId="{79C6AE77-E3CF-40E1-AC46-C1E5AE9CF4B7}">
      <dgm:prSet/>
      <dgm:spPr/>
      <dgm:t>
        <a:bodyPr/>
        <a:lstStyle/>
        <a:p>
          <a:endParaRPr lang="ru-RU"/>
        </a:p>
      </dgm:t>
    </dgm:pt>
    <dgm:pt modelId="{68DD3957-2457-4FAE-927A-F82B7B53F3DC}">
      <dgm:prSet custT="1"/>
      <dgm:spPr>
        <a:solidFill>
          <a:schemeClr val="bg1"/>
        </a:solidFill>
        <a:ln w="19050">
          <a:solidFill>
            <a:schemeClr val="accent4">
              <a:lumMod val="75000"/>
            </a:schemeClr>
          </a:solidFill>
          <a:prstDash val="dash"/>
        </a:ln>
      </dgm:spPr>
      <dgm:t>
        <a:bodyPr/>
        <a:lstStyle/>
        <a:p>
          <a:pPr algn="r"/>
          <a:r>
            <a:rPr lang="ru-RU" sz="18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басқа </a:t>
          </a:r>
          <a:r>
            <a:rPr lang="ru-RU" sz="1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3%</a:t>
          </a:r>
          <a:endParaRPr lang="ru-RU" sz="18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8E620610-2822-4AD6-B2EC-5463D674A07F}" type="parTrans" cxnId="{61E7915C-B6D3-4123-A7FE-519F9DC18B27}">
      <dgm:prSet/>
      <dgm:spPr/>
      <dgm:t>
        <a:bodyPr/>
        <a:lstStyle/>
        <a:p>
          <a:endParaRPr lang="ru-RU"/>
        </a:p>
      </dgm:t>
    </dgm:pt>
    <dgm:pt modelId="{B898CAD3-11CF-4564-8E09-95A3A8573414}" type="sibTrans" cxnId="{61E7915C-B6D3-4123-A7FE-519F9DC18B27}">
      <dgm:prSet/>
      <dgm:spPr/>
      <dgm:t>
        <a:bodyPr/>
        <a:lstStyle/>
        <a:p>
          <a:endParaRPr lang="ru-RU"/>
        </a:p>
      </dgm:t>
    </dgm:pt>
    <dgm:pt modelId="{25F91D0F-1212-446F-8592-D866161E2729}" type="pres">
      <dgm:prSet presAssocID="{9BE935CE-EEBB-4C99-9131-D6378FBE524B}" presName="linearFlow" presStyleCnt="0">
        <dgm:presLayoutVars>
          <dgm:dir/>
          <dgm:resizeHandles val="exact"/>
        </dgm:presLayoutVars>
      </dgm:prSet>
      <dgm:spPr/>
    </dgm:pt>
    <dgm:pt modelId="{05D19DCA-9BFD-4164-B994-81957857F2CB}" type="pres">
      <dgm:prSet presAssocID="{524B61FE-51A0-4B79-9A2C-BA0E10575A53}" presName="composite" presStyleCnt="0"/>
      <dgm:spPr/>
    </dgm:pt>
    <dgm:pt modelId="{A1040FB2-DBC7-4135-90EA-D86AFDCD1F39}" type="pres">
      <dgm:prSet presAssocID="{524B61FE-51A0-4B79-9A2C-BA0E10575A53}" presName="imgShp" presStyleLbl="fgImgPlace1" presStyleIdx="0" presStyleCnt="6" custLinFactNeighborX="27588"/>
      <dgm:spPr>
        <a:solidFill>
          <a:srgbClr val="002060"/>
        </a:solidFill>
      </dgm:spPr>
    </dgm:pt>
    <dgm:pt modelId="{F55A7C75-5579-43B1-B822-45EB6D7D6F58}" type="pres">
      <dgm:prSet presAssocID="{524B61FE-51A0-4B79-9A2C-BA0E10575A53}" presName="txShp" presStyleLbl="node1" presStyleIdx="0" presStyleCnt="6" custLinFactNeighborX="61" custLinFactNeighborY="-388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426103-C74E-440F-BA01-6C58CDBC564F}" type="pres">
      <dgm:prSet presAssocID="{F685041F-AAE4-47DC-B6C9-AC5875AC6EAE}" presName="spacing" presStyleCnt="0"/>
      <dgm:spPr/>
    </dgm:pt>
    <dgm:pt modelId="{5D91E963-2846-4505-B161-5378CC295DBA}" type="pres">
      <dgm:prSet presAssocID="{6874DEE1-8B40-474A-9A05-48886500A7B3}" presName="composite" presStyleCnt="0"/>
      <dgm:spPr/>
    </dgm:pt>
    <dgm:pt modelId="{DE84C9FA-89F9-449D-B99D-B30E69761570}" type="pres">
      <dgm:prSet presAssocID="{6874DEE1-8B40-474A-9A05-48886500A7B3}" presName="imgShp" presStyleLbl="fgImgPlace1" presStyleIdx="1" presStyleCnt="6" custLinFactNeighborX="27588"/>
      <dgm:spPr>
        <a:solidFill>
          <a:srgbClr val="002060"/>
        </a:solidFill>
      </dgm:spPr>
    </dgm:pt>
    <dgm:pt modelId="{9EC268E4-41B7-4C28-8977-0D938A04E34E}" type="pres">
      <dgm:prSet presAssocID="{6874DEE1-8B40-474A-9A05-48886500A7B3}" presName="txShp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8EF3EA-B829-45C1-B4E1-5D23F6E9886A}" type="pres">
      <dgm:prSet presAssocID="{EAD0F201-E926-418E-BCEE-523C917573D2}" presName="spacing" presStyleCnt="0"/>
      <dgm:spPr/>
    </dgm:pt>
    <dgm:pt modelId="{48C408F0-DFA8-422F-850F-8D54BB0ADC91}" type="pres">
      <dgm:prSet presAssocID="{CE54C98C-44C4-4330-875E-8EC2403DDC35}" presName="composite" presStyleCnt="0"/>
      <dgm:spPr/>
    </dgm:pt>
    <dgm:pt modelId="{DF93815F-21A1-4F7F-9817-2B377664AD92}" type="pres">
      <dgm:prSet presAssocID="{CE54C98C-44C4-4330-875E-8EC2403DDC35}" presName="imgShp" presStyleLbl="fgImgPlace1" presStyleIdx="2" presStyleCnt="6" custLinFactNeighborX="27588"/>
      <dgm:spPr>
        <a:solidFill>
          <a:srgbClr val="002060"/>
        </a:solidFill>
      </dgm:spPr>
    </dgm:pt>
    <dgm:pt modelId="{66A12446-39BC-46AE-8451-5128DD7693B0}" type="pres">
      <dgm:prSet presAssocID="{CE54C98C-44C4-4330-875E-8EC2403DDC35}" presName="txShp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FECA8A-CD61-46B3-BA84-737978C9051D}" type="pres">
      <dgm:prSet presAssocID="{2C262EDE-61EF-41C3-856A-1ECBC812066A}" presName="spacing" presStyleCnt="0"/>
      <dgm:spPr/>
    </dgm:pt>
    <dgm:pt modelId="{CC4B148C-10A7-42F1-8B8C-03BFC192FD3D}" type="pres">
      <dgm:prSet presAssocID="{CF09A75A-963A-4C41-863D-A2B4B095056D}" presName="composite" presStyleCnt="0"/>
      <dgm:spPr/>
    </dgm:pt>
    <dgm:pt modelId="{0E4E6FA7-DCF2-4069-8A26-796E7BF1F632}" type="pres">
      <dgm:prSet presAssocID="{CF09A75A-963A-4C41-863D-A2B4B095056D}" presName="imgShp" presStyleLbl="fgImgPlace1" presStyleIdx="3" presStyleCnt="6" custLinFactNeighborX="27588"/>
      <dgm:spPr>
        <a:solidFill>
          <a:srgbClr val="002060"/>
        </a:solidFill>
      </dgm:spPr>
    </dgm:pt>
    <dgm:pt modelId="{545B12DC-C423-485D-BA9E-654DBB3BE7BF}" type="pres">
      <dgm:prSet presAssocID="{CF09A75A-963A-4C41-863D-A2B4B095056D}" presName="txShp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77275-927D-4838-8A01-005C404D763B}" type="pres">
      <dgm:prSet presAssocID="{F1DE832A-49BE-4534-8B77-B3D406EAB8E8}" presName="spacing" presStyleCnt="0"/>
      <dgm:spPr/>
    </dgm:pt>
    <dgm:pt modelId="{6CCE1711-BCA1-4AB8-BC89-867A6B955BFA}" type="pres">
      <dgm:prSet presAssocID="{48F8155D-1E0F-4D13-AD00-0516EE8718C8}" presName="composite" presStyleCnt="0"/>
      <dgm:spPr/>
    </dgm:pt>
    <dgm:pt modelId="{9503E7CB-AEAF-4B9D-BAF4-78AC0B028055}" type="pres">
      <dgm:prSet presAssocID="{48F8155D-1E0F-4D13-AD00-0516EE8718C8}" presName="imgShp" presStyleLbl="fgImgPlace1" presStyleIdx="4" presStyleCnt="6" custLinFactNeighborX="27588"/>
      <dgm:spPr>
        <a:solidFill>
          <a:srgbClr val="002060"/>
        </a:solidFill>
      </dgm:spPr>
    </dgm:pt>
    <dgm:pt modelId="{E497D58A-8560-4B8F-95B1-39B0EEA5F33F}" type="pres">
      <dgm:prSet presAssocID="{48F8155D-1E0F-4D13-AD00-0516EE8718C8}" presName="txShp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28127F-6DA9-4509-8799-9CE8ADC81C26}" type="pres">
      <dgm:prSet presAssocID="{0DF493BF-2797-4D59-884A-73B16BF07999}" presName="spacing" presStyleCnt="0"/>
      <dgm:spPr/>
    </dgm:pt>
    <dgm:pt modelId="{312A20C3-F402-4261-899D-58A67FFBF328}" type="pres">
      <dgm:prSet presAssocID="{68DD3957-2457-4FAE-927A-F82B7B53F3DC}" presName="composite" presStyleCnt="0"/>
      <dgm:spPr/>
    </dgm:pt>
    <dgm:pt modelId="{210141B4-F0BD-4F19-87EB-B3815FE21BF2}" type="pres">
      <dgm:prSet presAssocID="{68DD3957-2457-4FAE-927A-F82B7B53F3DC}" presName="imgShp" presStyleLbl="fgImgPlace1" presStyleIdx="5" presStyleCnt="6" custLinFactNeighborX="26385"/>
      <dgm:spPr>
        <a:solidFill>
          <a:srgbClr val="002060"/>
        </a:solidFill>
      </dgm:spPr>
    </dgm:pt>
    <dgm:pt modelId="{9BEC921B-66DB-4BD9-A306-CB416EBB4487}" type="pres">
      <dgm:prSet presAssocID="{68DD3957-2457-4FAE-927A-F82B7B53F3DC}" presName="txShp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6264F63-172C-4E0E-BD16-F6B44ECE4633}" type="presOf" srcId="{524B61FE-51A0-4B79-9A2C-BA0E10575A53}" destId="{F55A7C75-5579-43B1-B822-45EB6D7D6F58}" srcOrd="0" destOrd="0" presId="urn:microsoft.com/office/officeart/2005/8/layout/vList3#1"/>
    <dgm:cxn modelId="{A195011C-DE6E-4439-8922-656CAB688729}" type="presOf" srcId="{CF09A75A-963A-4C41-863D-A2B4B095056D}" destId="{545B12DC-C423-485D-BA9E-654DBB3BE7BF}" srcOrd="0" destOrd="0" presId="urn:microsoft.com/office/officeart/2005/8/layout/vList3#1"/>
    <dgm:cxn modelId="{D0477BA8-EB2E-45EE-B20A-92E40859D235}" type="presOf" srcId="{48F8155D-1E0F-4D13-AD00-0516EE8718C8}" destId="{E497D58A-8560-4B8F-95B1-39B0EEA5F33F}" srcOrd="0" destOrd="0" presId="urn:microsoft.com/office/officeart/2005/8/layout/vList3#1"/>
    <dgm:cxn modelId="{A8513F50-F48B-4829-87B5-87FD492B0BE7}" srcId="{9BE935CE-EEBB-4C99-9131-D6378FBE524B}" destId="{48F8155D-1E0F-4D13-AD00-0516EE8718C8}" srcOrd="4" destOrd="0" parTransId="{F3EE74A3-2218-4BA5-8311-24C8CC57AEEB}" sibTransId="{0DF493BF-2797-4D59-884A-73B16BF07999}"/>
    <dgm:cxn modelId="{E181718E-5AB4-421F-B756-5A2377D3810B}" srcId="{9BE935CE-EEBB-4C99-9131-D6378FBE524B}" destId="{CE54C98C-44C4-4330-875E-8EC2403DDC35}" srcOrd="2" destOrd="0" parTransId="{0B1E5775-D45B-46F7-904C-7DA0EE159958}" sibTransId="{2C262EDE-61EF-41C3-856A-1ECBC812066A}"/>
    <dgm:cxn modelId="{79C6AE77-E3CF-40E1-AC46-C1E5AE9CF4B7}" srcId="{9BE935CE-EEBB-4C99-9131-D6378FBE524B}" destId="{CF09A75A-963A-4C41-863D-A2B4B095056D}" srcOrd="3" destOrd="0" parTransId="{43535F06-7A46-4F15-B579-E5D0506EA324}" sibTransId="{F1DE832A-49BE-4534-8B77-B3D406EAB8E8}"/>
    <dgm:cxn modelId="{23C8681E-06F9-4177-A9DB-F738DEF47D81}" type="presOf" srcId="{68DD3957-2457-4FAE-927A-F82B7B53F3DC}" destId="{9BEC921B-66DB-4BD9-A306-CB416EBB4487}" srcOrd="0" destOrd="0" presId="urn:microsoft.com/office/officeart/2005/8/layout/vList3#1"/>
    <dgm:cxn modelId="{8B50E2D1-1C43-4A80-B3AC-40FEC9A21AD8}" type="presOf" srcId="{6874DEE1-8B40-474A-9A05-48886500A7B3}" destId="{9EC268E4-41B7-4C28-8977-0D938A04E34E}" srcOrd="0" destOrd="0" presId="urn:microsoft.com/office/officeart/2005/8/layout/vList3#1"/>
    <dgm:cxn modelId="{7C77E27A-B60D-4771-A751-A16A77BC5D37}" srcId="{9BE935CE-EEBB-4C99-9131-D6378FBE524B}" destId="{524B61FE-51A0-4B79-9A2C-BA0E10575A53}" srcOrd="0" destOrd="0" parTransId="{78FF53AA-9287-4CBB-B8CB-2CDE8BCB5403}" sibTransId="{F685041F-AAE4-47DC-B6C9-AC5875AC6EAE}"/>
    <dgm:cxn modelId="{26B17450-4CEA-4573-A2D3-F823B3799050}" type="presOf" srcId="{CE54C98C-44C4-4330-875E-8EC2403DDC35}" destId="{66A12446-39BC-46AE-8451-5128DD7693B0}" srcOrd="0" destOrd="0" presId="urn:microsoft.com/office/officeart/2005/8/layout/vList3#1"/>
    <dgm:cxn modelId="{B2B46879-6EDD-4694-97E9-A5FD1B775338}" srcId="{9BE935CE-EEBB-4C99-9131-D6378FBE524B}" destId="{6874DEE1-8B40-474A-9A05-48886500A7B3}" srcOrd="1" destOrd="0" parTransId="{6ADD8FF5-2474-4A9E-8FCA-B975B98C643D}" sibTransId="{EAD0F201-E926-418E-BCEE-523C917573D2}"/>
    <dgm:cxn modelId="{61E7915C-B6D3-4123-A7FE-519F9DC18B27}" srcId="{9BE935CE-EEBB-4C99-9131-D6378FBE524B}" destId="{68DD3957-2457-4FAE-927A-F82B7B53F3DC}" srcOrd="5" destOrd="0" parTransId="{8E620610-2822-4AD6-B2EC-5463D674A07F}" sibTransId="{B898CAD3-11CF-4564-8E09-95A3A8573414}"/>
    <dgm:cxn modelId="{300AD004-6742-4383-9A84-FFE160E279F9}" type="presOf" srcId="{9BE935CE-EEBB-4C99-9131-D6378FBE524B}" destId="{25F91D0F-1212-446F-8592-D866161E2729}" srcOrd="0" destOrd="0" presId="urn:microsoft.com/office/officeart/2005/8/layout/vList3#1"/>
    <dgm:cxn modelId="{35AD3BDC-F97E-49FC-81D5-296F40A8F4C4}" type="presParOf" srcId="{25F91D0F-1212-446F-8592-D866161E2729}" destId="{05D19DCA-9BFD-4164-B994-81957857F2CB}" srcOrd="0" destOrd="0" presId="urn:microsoft.com/office/officeart/2005/8/layout/vList3#1"/>
    <dgm:cxn modelId="{4CF1397E-3342-4A75-AACD-B6D8A089AD6E}" type="presParOf" srcId="{05D19DCA-9BFD-4164-B994-81957857F2CB}" destId="{A1040FB2-DBC7-4135-90EA-D86AFDCD1F39}" srcOrd="0" destOrd="0" presId="urn:microsoft.com/office/officeart/2005/8/layout/vList3#1"/>
    <dgm:cxn modelId="{2AA012B9-81E6-40D3-9542-0507B1F6BA88}" type="presParOf" srcId="{05D19DCA-9BFD-4164-B994-81957857F2CB}" destId="{F55A7C75-5579-43B1-B822-45EB6D7D6F58}" srcOrd="1" destOrd="0" presId="urn:microsoft.com/office/officeart/2005/8/layout/vList3#1"/>
    <dgm:cxn modelId="{0AECC4B5-8917-4418-A7EF-5A15389A3598}" type="presParOf" srcId="{25F91D0F-1212-446F-8592-D866161E2729}" destId="{13426103-C74E-440F-BA01-6C58CDBC564F}" srcOrd="1" destOrd="0" presId="urn:microsoft.com/office/officeart/2005/8/layout/vList3#1"/>
    <dgm:cxn modelId="{96BF1F59-EB70-4627-8C03-64CE2740D71B}" type="presParOf" srcId="{25F91D0F-1212-446F-8592-D866161E2729}" destId="{5D91E963-2846-4505-B161-5378CC295DBA}" srcOrd="2" destOrd="0" presId="urn:microsoft.com/office/officeart/2005/8/layout/vList3#1"/>
    <dgm:cxn modelId="{1DA3E804-EC1E-4064-A031-5D39517097D0}" type="presParOf" srcId="{5D91E963-2846-4505-B161-5378CC295DBA}" destId="{DE84C9FA-89F9-449D-B99D-B30E69761570}" srcOrd="0" destOrd="0" presId="urn:microsoft.com/office/officeart/2005/8/layout/vList3#1"/>
    <dgm:cxn modelId="{3DBD71AE-E458-40C6-A769-E2BEBFD51BFF}" type="presParOf" srcId="{5D91E963-2846-4505-B161-5378CC295DBA}" destId="{9EC268E4-41B7-4C28-8977-0D938A04E34E}" srcOrd="1" destOrd="0" presId="urn:microsoft.com/office/officeart/2005/8/layout/vList3#1"/>
    <dgm:cxn modelId="{8424CC60-02F7-4742-840C-416C36044629}" type="presParOf" srcId="{25F91D0F-1212-446F-8592-D866161E2729}" destId="{198EF3EA-B829-45C1-B4E1-5D23F6E9886A}" srcOrd="3" destOrd="0" presId="urn:microsoft.com/office/officeart/2005/8/layout/vList3#1"/>
    <dgm:cxn modelId="{CE4745FD-B4CB-4E4F-9F75-6792FD84CA14}" type="presParOf" srcId="{25F91D0F-1212-446F-8592-D866161E2729}" destId="{48C408F0-DFA8-422F-850F-8D54BB0ADC91}" srcOrd="4" destOrd="0" presId="urn:microsoft.com/office/officeart/2005/8/layout/vList3#1"/>
    <dgm:cxn modelId="{FA44FF7A-4352-4F99-93E6-3AE514FA3481}" type="presParOf" srcId="{48C408F0-DFA8-422F-850F-8D54BB0ADC91}" destId="{DF93815F-21A1-4F7F-9817-2B377664AD92}" srcOrd="0" destOrd="0" presId="urn:microsoft.com/office/officeart/2005/8/layout/vList3#1"/>
    <dgm:cxn modelId="{7EF468E6-6269-4662-9442-BC4D3699315D}" type="presParOf" srcId="{48C408F0-DFA8-422F-850F-8D54BB0ADC91}" destId="{66A12446-39BC-46AE-8451-5128DD7693B0}" srcOrd="1" destOrd="0" presId="urn:microsoft.com/office/officeart/2005/8/layout/vList3#1"/>
    <dgm:cxn modelId="{A5D0AEAD-4202-4F83-8C3A-6135BC45B1CC}" type="presParOf" srcId="{25F91D0F-1212-446F-8592-D866161E2729}" destId="{61FECA8A-CD61-46B3-BA84-737978C9051D}" srcOrd="5" destOrd="0" presId="urn:microsoft.com/office/officeart/2005/8/layout/vList3#1"/>
    <dgm:cxn modelId="{1198714B-0B0D-451A-94EC-295817D367BB}" type="presParOf" srcId="{25F91D0F-1212-446F-8592-D866161E2729}" destId="{CC4B148C-10A7-42F1-8B8C-03BFC192FD3D}" srcOrd="6" destOrd="0" presId="urn:microsoft.com/office/officeart/2005/8/layout/vList3#1"/>
    <dgm:cxn modelId="{6FE83993-D836-4ECA-BE23-4471016E2003}" type="presParOf" srcId="{CC4B148C-10A7-42F1-8B8C-03BFC192FD3D}" destId="{0E4E6FA7-DCF2-4069-8A26-796E7BF1F632}" srcOrd="0" destOrd="0" presId="urn:microsoft.com/office/officeart/2005/8/layout/vList3#1"/>
    <dgm:cxn modelId="{E74B0896-D603-4D8C-9FC6-895708427E13}" type="presParOf" srcId="{CC4B148C-10A7-42F1-8B8C-03BFC192FD3D}" destId="{545B12DC-C423-485D-BA9E-654DBB3BE7BF}" srcOrd="1" destOrd="0" presId="urn:microsoft.com/office/officeart/2005/8/layout/vList3#1"/>
    <dgm:cxn modelId="{F865F580-F2A7-4E92-907B-299C4CDEF629}" type="presParOf" srcId="{25F91D0F-1212-446F-8592-D866161E2729}" destId="{F8877275-927D-4838-8A01-005C404D763B}" srcOrd="7" destOrd="0" presId="urn:microsoft.com/office/officeart/2005/8/layout/vList3#1"/>
    <dgm:cxn modelId="{0753267C-A32D-414C-8B37-D4E8599FBD45}" type="presParOf" srcId="{25F91D0F-1212-446F-8592-D866161E2729}" destId="{6CCE1711-BCA1-4AB8-BC89-867A6B955BFA}" srcOrd="8" destOrd="0" presId="urn:microsoft.com/office/officeart/2005/8/layout/vList3#1"/>
    <dgm:cxn modelId="{E8A5DAF8-93AA-4B55-A7BD-424C66E1AE3E}" type="presParOf" srcId="{6CCE1711-BCA1-4AB8-BC89-867A6B955BFA}" destId="{9503E7CB-AEAF-4B9D-BAF4-78AC0B028055}" srcOrd="0" destOrd="0" presId="urn:microsoft.com/office/officeart/2005/8/layout/vList3#1"/>
    <dgm:cxn modelId="{C3BF464F-B910-41A5-9D15-1E8A9FFC4AEA}" type="presParOf" srcId="{6CCE1711-BCA1-4AB8-BC89-867A6B955BFA}" destId="{E497D58A-8560-4B8F-95B1-39B0EEA5F33F}" srcOrd="1" destOrd="0" presId="urn:microsoft.com/office/officeart/2005/8/layout/vList3#1"/>
    <dgm:cxn modelId="{ED7B985A-89D9-4B34-898F-FABC8604EE0C}" type="presParOf" srcId="{25F91D0F-1212-446F-8592-D866161E2729}" destId="{6D28127F-6DA9-4509-8799-9CE8ADC81C26}" srcOrd="9" destOrd="0" presId="urn:microsoft.com/office/officeart/2005/8/layout/vList3#1"/>
    <dgm:cxn modelId="{A514E84F-8418-4BFC-9A49-D9850D08C641}" type="presParOf" srcId="{25F91D0F-1212-446F-8592-D866161E2729}" destId="{312A20C3-F402-4261-899D-58A67FFBF328}" srcOrd="10" destOrd="0" presId="urn:microsoft.com/office/officeart/2005/8/layout/vList3#1"/>
    <dgm:cxn modelId="{2952B7D1-2F58-4B93-9752-1763909DA88C}" type="presParOf" srcId="{312A20C3-F402-4261-899D-58A67FFBF328}" destId="{210141B4-F0BD-4F19-87EB-B3815FE21BF2}" srcOrd="0" destOrd="0" presId="urn:microsoft.com/office/officeart/2005/8/layout/vList3#1"/>
    <dgm:cxn modelId="{0F772F8D-C1E9-407F-A392-675420ACB325}" type="presParOf" srcId="{312A20C3-F402-4261-899D-58A67FFBF328}" destId="{9BEC921B-66DB-4BD9-A306-CB416EBB4487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5A7C75-5579-43B1-B822-45EB6D7D6F58}">
      <dsp:nvSpPr>
        <dsp:cNvPr id="0" name=""/>
        <dsp:cNvSpPr/>
      </dsp:nvSpPr>
      <dsp:spPr>
        <a:xfrm rot="10800000">
          <a:off x="1052840" y="0"/>
          <a:ext cx="3633553" cy="541623"/>
        </a:xfrm>
        <a:prstGeom prst="homePlate">
          <a:avLst/>
        </a:prstGeom>
        <a:solidFill>
          <a:schemeClr val="bg1"/>
        </a:solidFill>
        <a:ln w="19050" cap="flat" cmpd="sng" algn="ctr">
          <a:solidFill>
            <a:schemeClr val="accent4">
              <a:lumMod val="75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841" tIns="68580" rIns="128016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әлеуметтік 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сала – 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74,9%</a:t>
          </a:r>
          <a:endParaRPr lang="ru-RU" sz="18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052840" y="0"/>
        <a:ext cx="3633553" cy="541623"/>
      </dsp:txXfrm>
    </dsp:sp>
    <dsp:sp modelId="{A1040FB2-DBC7-4135-90EA-D86AFDCD1F39}">
      <dsp:nvSpPr>
        <dsp:cNvPr id="0" name=""/>
        <dsp:cNvSpPr/>
      </dsp:nvSpPr>
      <dsp:spPr>
        <a:xfrm>
          <a:off x="929235" y="2933"/>
          <a:ext cx="541623" cy="54162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C268E4-41B7-4C28-8977-0D938A04E34E}">
      <dsp:nvSpPr>
        <dsp:cNvPr id="0" name=""/>
        <dsp:cNvSpPr/>
      </dsp:nvSpPr>
      <dsp:spPr>
        <a:xfrm rot="10800000">
          <a:off x="1050624" y="706235"/>
          <a:ext cx="3633553" cy="541623"/>
        </a:xfrm>
        <a:prstGeom prst="homePlate">
          <a:avLst/>
        </a:prstGeom>
        <a:solidFill>
          <a:schemeClr val="bg1"/>
        </a:solidFill>
        <a:ln w="19050" cap="flat" cmpd="sng" algn="ctr">
          <a:solidFill>
            <a:schemeClr val="accent4">
              <a:lumMod val="75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841" tIns="68580" rIns="128016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квазимемлекеттік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сектор  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12,7%</a:t>
          </a:r>
          <a:endParaRPr lang="ru-RU" sz="18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050624" y="706235"/>
        <a:ext cx="3633553" cy="541623"/>
      </dsp:txXfrm>
    </dsp:sp>
    <dsp:sp modelId="{DE84C9FA-89F9-449D-B99D-B30E69761570}">
      <dsp:nvSpPr>
        <dsp:cNvPr id="0" name=""/>
        <dsp:cNvSpPr/>
      </dsp:nvSpPr>
      <dsp:spPr>
        <a:xfrm>
          <a:off x="929235" y="706235"/>
          <a:ext cx="541623" cy="54162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A12446-39BC-46AE-8451-5128DD7693B0}">
      <dsp:nvSpPr>
        <dsp:cNvPr id="0" name=""/>
        <dsp:cNvSpPr/>
      </dsp:nvSpPr>
      <dsp:spPr>
        <a:xfrm rot="10800000">
          <a:off x="1050624" y="1409537"/>
          <a:ext cx="3633553" cy="541623"/>
        </a:xfrm>
        <a:prstGeom prst="homePlate">
          <a:avLst/>
        </a:prstGeom>
        <a:solidFill>
          <a:schemeClr val="bg1"/>
        </a:solidFill>
        <a:ln w="19050" cap="flat" cmpd="sng" algn="ctr">
          <a:solidFill>
            <a:schemeClr val="accent4">
              <a:lumMod val="75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841" tIns="68580" rIns="128016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ТКШ 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4,9%</a:t>
          </a:r>
          <a:endParaRPr lang="ru-RU" sz="18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050624" y="1409537"/>
        <a:ext cx="3633553" cy="541623"/>
      </dsp:txXfrm>
    </dsp:sp>
    <dsp:sp modelId="{DF93815F-21A1-4F7F-9817-2B377664AD92}">
      <dsp:nvSpPr>
        <dsp:cNvPr id="0" name=""/>
        <dsp:cNvSpPr/>
      </dsp:nvSpPr>
      <dsp:spPr>
        <a:xfrm>
          <a:off x="929235" y="1409537"/>
          <a:ext cx="541623" cy="54162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5B12DC-C423-485D-BA9E-654DBB3BE7BF}">
      <dsp:nvSpPr>
        <dsp:cNvPr id="0" name=""/>
        <dsp:cNvSpPr/>
      </dsp:nvSpPr>
      <dsp:spPr>
        <a:xfrm rot="10800000">
          <a:off x="1050624" y="2112839"/>
          <a:ext cx="3633553" cy="541623"/>
        </a:xfrm>
        <a:prstGeom prst="homePlate">
          <a:avLst/>
        </a:prstGeom>
        <a:solidFill>
          <a:schemeClr val="bg1"/>
        </a:solidFill>
        <a:ln w="19050" cap="flat" cmpd="sng" algn="ctr">
          <a:solidFill>
            <a:schemeClr val="accent4">
              <a:lumMod val="75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841" tIns="68580" rIns="128016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ветеринария – 2,8%</a:t>
          </a:r>
          <a:endParaRPr lang="ru-RU" sz="18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050624" y="2112839"/>
        <a:ext cx="3633553" cy="541623"/>
      </dsp:txXfrm>
    </dsp:sp>
    <dsp:sp modelId="{0E4E6FA7-DCF2-4069-8A26-796E7BF1F632}">
      <dsp:nvSpPr>
        <dsp:cNvPr id="0" name=""/>
        <dsp:cNvSpPr/>
      </dsp:nvSpPr>
      <dsp:spPr>
        <a:xfrm>
          <a:off x="929235" y="2112839"/>
          <a:ext cx="541623" cy="54162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97D58A-8560-4B8F-95B1-39B0EEA5F33F}">
      <dsp:nvSpPr>
        <dsp:cNvPr id="0" name=""/>
        <dsp:cNvSpPr/>
      </dsp:nvSpPr>
      <dsp:spPr>
        <a:xfrm rot="10800000">
          <a:off x="1050624" y="2816141"/>
          <a:ext cx="3633553" cy="541623"/>
        </a:xfrm>
        <a:prstGeom prst="homePlate">
          <a:avLst/>
        </a:prstGeom>
        <a:solidFill>
          <a:schemeClr val="bg1"/>
        </a:solidFill>
        <a:ln w="19050" cap="flat" cmpd="sng" algn="ctr">
          <a:solidFill>
            <a:schemeClr val="accent4">
              <a:lumMod val="75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841" tIns="68580" rIns="128016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БАҚ 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1,7%</a:t>
          </a:r>
          <a:endParaRPr lang="ru-RU" sz="18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050624" y="2816141"/>
        <a:ext cx="3633553" cy="541623"/>
      </dsp:txXfrm>
    </dsp:sp>
    <dsp:sp modelId="{9503E7CB-AEAF-4B9D-BAF4-78AC0B028055}">
      <dsp:nvSpPr>
        <dsp:cNvPr id="0" name=""/>
        <dsp:cNvSpPr/>
      </dsp:nvSpPr>
      <dsp:spPr>
        <a:xfrm>
          <a:off x="929235" y="2816141"/>
          <a:ext cx="541623" cy="54162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EC921B-66DB-4BD9-A306-CB416EBB4487}">
      <dsp:nvSpPr>
        <dsp:cNvPr id="0" name=""/>
        <dsp:cNvSpPr/>
      </dsp:nvSpPr>
      <dsp:spPr>
        <a:xfrm rot="10800000">
          <a:off x="1050624" y="3519443"/>
          <a:ext cx="3633553" cy="541623"/>
        </a:xfrm>
        <a:prstGeom prst="homePlate">
          <a:avLst/>
        </a:prstGeom>
        <a:solidFill>
          <a:schemeClr val="bg1"/>
        </a:solidFill>
        <a:ln w="19050" cap="flat" cmpd="sng" algn="ctr">
          <a:solidFill>
            <a:schemeClr val="accent4">
              <a:lumMod val="75000"/>
            </a:schemeClr>
          </a:solidFill>
          <a:prstDash val="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8841" tIns="68580" rIns="128016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басқа </a:t>
          </a:r>
          <a:r>
            <a:rPr lang="ru-RU" sz="18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– 3%</a:t>
          </a:r>
          <a:endParaRPr lang="ru-RU" sz="18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 rot="10800000">
        <a:off x="1050624" y="3519443"/>
        <a:ext cx="3633553" cy="541623"/>
      </dsp:txXfrm>
    </dsp:sp>
    <dsp:sp modelId="{210141B4-F0BD-4F19-87EB-B3815FE21BF2}">
      <dsp:nvSpPr>
        <dsp:cNvPr id="0" name=""/>
        <dsp:cNvSpPr/>
      </dsp:nvSpPr>
      <dsp:spPr>
        <a:xfrm>
          <a:off x="922719" y="3519443"/>
          <a:ext cx="541623" cy="541623"/>
        </a:xfrm>
        <a:prstGeom prst="ellipse">
          <a:avLst/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0.76755</cdr:x>
      <cdr:y>0.01418</cdr:y>
    </cdr:from>
    <cdr:to>
      <cdr:x>0.77097</cdr:x>
      <cdr:y>0.88402</cdr:y>
    </cdr:to>
    <cdr:cxnSp macro="">
      <cdr:nvCxnSpPr>
        <cdr:cNvPr id="7" name="Straight Connector 226"/>
        <cdr:cNvCxnSpPr/>
      </cdr:nvCxnSpPr>
      <cdr:spPr>
        <a:xfrm xmlns:a="http://schemas.openxmlformats.org/drawingml/2006/main" flipH="1">
          <a:off x="4042023" y="37317"/>
          <a:ext cx="18050" cy="2288334"/>
        </a:xfrm>
        <a:prstGeom xmlns:a="http://schemas.openxmlformats.org/drawingml/2006/main" prst="line">
          <a:avLst/>
        </a:prstGeom>
        <a:ln xmlns:a="http://schemas.openxmlformats.org/drawingml/2006/main">
          <a:solidFill>
            <a:srgbClr val="004990"/>
          </a:solidFill>
          <a:prstDash val="dash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EA53B-BDEE-4D68-AE71-74733CC26959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31A636-07B6-4F9F-B3CD-58EFE86802C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47900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Нововведения: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31A636-07B6-4F9F-B3CD-58EFE86802C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316457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74688" y="808038"/>
            <a:ext cx="5389562" cy="40417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1C575A-FA3C-4170-BDE2-E20A38399392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359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5829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06977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4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4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1001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4647"/>
            <a:ext cx="5029200" cy="711081"/>
          </a:xfrm>
        </p:spPr>
        <p:txBody>
          <a:bodyPr>
            <a:noAutofit/>
          </a:bodyPr>
          <a:lstStyle>
            <a:lvl1pPr>
              <a:defRPr sz="3599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4E2B0-FEF2-4C8F-90A4-46C9D72643E3}" type="datetime1">
              <a:rPr lang="en-US" smtClean="0"/>
              <a:pPr/>
              <a:t>3/17/2018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SlideModel.com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572502" y="6356359"/>
            <a:ext cx="571501" cy="365125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0" tIns="91440" rIns="0" bIns="91440" numCol="1" anchor="ctr" anchorCtr="1" compatLnSpc="1">
            <a:prstTxWarp prst="textNoShape">
              <a:avLst/>
            </a:prstTxWarp>
          </a:bodyPr>
          <a:lstStyle>
            <a:lvl1pPr algn="r">
              <a:defRPr lang="en-US" sz="1400" kern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96E69268-9C8B-4EBF-A9EE-DC5DC2D48DC3}" type="slidenum">
              <a:rPr lang="es-UY" smtClean="0"/>
              <a:pPr/>
              <a:t>‹#›</a:t>
            </a:fld>
            <a:endParaRPr lang="es-UY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610228" y="362139"/>
            <a:ext cx="3086100" cy="533400"/>
          </a:xfrm>
        </p:spPr>
        <p:txBody>
          <a:bodyPr anchor="ctr">
            <a:noAutofit/>
          </a:bodyPr>
          <a:lstStyle>
            <a:lvl1pPr marL="0" indent="0" algn="r">
              <a:buNone/>
              <a:defRPr sz="1999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Breadcrumb 1 &gt; Breadcrumb 2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xmlns="" val="19268553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/>
          <p:cNvGraphicFramePr>
            <a:graphicFrameLocks noChangeAspect="1"/>
          </p:cNvGraphicFramePr>
          <p:nvPr/>
        </p:nvGraphicFramePr>
        <p:xfrm>
          <a:off x="1591" y="1596"/>
          <a:ext cx="1587" cy="1587"/>
        </p:xfrm>
        <a:graphic>
          <a:graphicData uri="http://schemas.openxmlformats.org/presentationml/2006/ole">
            <p:oleObj spid="_x0000_s1040" name="think-cell Slide" r:id="rId3" imgW="360" imgH="360" progId="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879" y="162000"/>
            <a:ext cx="8502250" cy="83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20879" y="1508760"/>
            <a:ext cx="8502250" cy="4590288"/>
          </a:xfrm>
        </p:spPr>
        <p:txBody>
          <a:bodyPr lIns="0" tIns="0" rIns="0" bIns="0"/>
          <a:lstStyle>
            <a:lvl1pPr>
              <a:spcBef>
                <a:spcPts val="384"/>
              </a:spcBef>
              <a:defRPr/>
            </a:lvl1pPr>
            <a:lvl2pPr marL="457200" indent="-230400">
              <a:spcBef>
                <a:spcPts val="384"/>
              </a:spcBef>
              <a:defRPr/>
            </a:lvl2pPr>
            <a:lvl3pPr marL="914400" indent="-230400">
              <a:spcBef>
                <a:spcPts val="384"/>
              </a:spcBef>
              <a:defRPr/>
            </a:lvl3pPr>
            <a:lvl4pPr marL="1375200" indent="-234000">
              <a:spcBef>
                <a:spcPts val="384"/>
              </a:spcBef>
              <a:defRPr/>
            </a:lvl4pPr>
            <a:lvl5pPr marL="2059200" indent="-230400">
              <a:spcBef>
                <a:spcPts val="384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688344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0711" y="3043730"/>
            <a:ext cx="4104647" cy="2137870"/>
          </a:xfrm>
        </p:spPr>
        <p:txBody>
          <a:bodyPr lIns="0" tIns="0" rIns="0" bIns="0" anchor="b" anchorCtr="0">
            <a:noAutofit/>
          </a:bodyPr>
          <a:lstStyle>
            <a:lvl1pPr algn="l">
              <a:defRPr lang="en-US" sz="40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8D6DB-6798-42D2-B9AD-FC6F1C72FC30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EDE275-BE14-4364-AEA2-5F5667C0FD49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460728" y="5357596"/>
            <a:ext cx="4111277" cy="738404"/>
          </a:xfrm>
        </p:spPr>
        <p:txBody>
          <a:bodyPr lIns="0" rIns="0">
            <a:normAutofit/>
          </a:bodyPr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xmlns="" val="1579872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02892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184908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52936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515969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lidemodel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414007" y="2870645"/>
            <a:ext cx="4449167" cy="711081"/>
          </a:xfrm>
        </p:spPr>
        <p:txBody>
          <a:bodyPr>
            <a:normAutofit/>
          </a:bodyPr>
          <a:lstStyle>
            <a:lvl1pPr algn="ctr">
              <a:defRPr sz="3599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Open Sans" pitchFamily="34" charset="0"/>
                <a:cs typeface="Open Sans" pitchFamily="34" charset="0"/>
              </a:defRPr>
            </a:lvl1pPr>
          </a:lstStyle>
          <a:p>
            <a:r>
              <a:rPr lang="en-US" smtClean="0"/>
              <a:t>SlideModel.com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69474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3061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3384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8998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60868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418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08190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7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3040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4624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6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8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72998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4"/>
            <a:ext cx="8229600" cy="711081"/>
          </a:xfrm>
          <a:prstGeom prst="rect">
            <a:avLst/>
          </a:prstGeom>
        </p:spPr>
        <p:txBody>
          <a:bodyPr vert="horz" lIns="0" tIns="60949" rIns="0" bIns="60949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38426"/>
            <a:ext cx="8229600" cy="4987739"/>
          </a:xfrm>
          <a:prstGeom prst="rect">
            <a:avLst/>
          </a:prstGeom>
        </p:spPr>
        <p:txBody>
          <a:bodyPr vert="horz" lIns="0" tIns="60949" rIns="0" bIns="60949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1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425404F2-BE9A-4460-8815-8F645183555F}" type="datetimeFigureOut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3/17/2018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1"/>
            <a:ext cx="2895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1" y="6356361"/>
            <a:ext cx="2133600" cy="365125"/>
          </a:xfrm>
          <a:prstGeom prst="rect">
            <a:avLst/>
          </a:prstGeom>
        </p:spPr>
        <p:txBody>
          <a:bodyPr vert="horz" lIns="121899" tIns="60949" rIns="121899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8987"/>
            <a:fld id="{96E69268-9C8B-4EBF-A9EE-DC5DC2D48DC3}" type="slidenum">
              <a:rPr lang="en-US" smtClean="0">
                <a:solidFill>
                  <a:srgbClr val="000000">
                    <a:tint val="75000"/>
                  </a:srgbClr>
                </a:solidFill>
              </a:rPr>
              <a:pPr defTabSz="1218987"/>
              <a:t>‹#›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74471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</p:sldLayoutIdLst>
  <p:txStyles>
    <p:titleStyle>
      <a:lvl1pPr algn="l" defTabSz="1218987" rtl="0" eaLnBrk="1" latinLnBrk="0" hangingPunct="1">
        <a:spcBef>
          <a:spcPct val="0"/>
        </a:spcBef>
        <a:buNone/>
        <a:defRPr sz="36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0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>
              <a:lumMod val="75000"/>
              <a:lumOff val="25000"/>
            </a:schemeClr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09494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218986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828480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437973" indent="0" algn="l" defTabSz="1218987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21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model.com/account/plans/?utm_source=free&amp;utm_medium=button&amp;utm_campaign=freetemplate" TargetMode="External"/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://slidemodel.com/account/plans/?utm_source=free&amp;utm_medium=button&amp;utm_campaign=freetemplate" TargetMode="External"/><Relationship Id="rId7" Type="http://schemas.openxmlformats.org/officeDocument/2006/relationships/diagramColors" Target="../diagrams/colors1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lidemodel.com/account/plans/?utm_source=free&amp;utm_medium=button&amp;utm_campaign=freetemplat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jpe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4.png"/><Relationship Id="rId12" Type="http://schemas.openxmlformats.org/officeDocument/2006/relationships/image" Target="../media/image19.jpe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png"/><Relationship Id="rId11" Type="http://schemas.openxmlformats.org/officeDocument/2006/relationships/image" Target="../media/image18.jpe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Box 17"/>
          <p:cNvSpPr txBox="1">
            <a:spLocks noChangeArrowheads="1"/>
          </p:cNvSpPr>
          <p:nvPr/>
        </p:nvSpPr>
        <p:spPr bwMode="auto">
          <a:xfrm>
            <a:off x="1182087" y="10620"/>
            <a:ext cx="7961915" cy="83099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ҚАЗАҚСТАН РЕСПУБЛИКАСЫНЫҢ </a:t>
            </a:r>
          </a:p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ҰЛТТЫҚ ЭКОНОМИКА МИНИСТРЛІГІ</a:t>
            </a:r>
          </a:p>
        </p:txBody>
      </p:sp>
      <p:pic>
        <p:nvPicPr>
          <p:cNvPr id="3076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90469"/>
          <a:stretch>
            <a:fillRect/>
          </a:stretch>
        </p:blipFill>
        <p:spPr bwMode="auto">
          <a:xfrm>
            <a:off x="29606" y="35998"/>
            <a:ext cx="869950" cy="79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907417" y="27372"/>
            <a:ext cx="214312" cy="798512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195738" y="1628801"/>
            <a:ext cx="4608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Үкімет сағаты</a:t>
            </a:r>
            <a:endParaRPr lang="ru-RU" sz="3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85053" y="2204864"/>
            <a:ext cx="8958949" cy="1152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«ЖЕКЕШЕЛЕНДІРУДІ ЖҮРГІЗУ</a:t>
            </a:r>
          </a:p>
          <a:p>
            <a:pPr marL="182880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БАРЫСЫ ТУРАЛЫ»</a:t>
            </a:r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3840844" y="6453336"/>
            <a:ext cx="5383983" cy="504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ru-RU" sz="2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Астана </a:t>
            </a:r>
            <a:r>
              <a:rPr lang="ru-RU" sz="22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</a:t>
            </a:r>
            <a:r>
              <a:rPr lang="ru-RU" sz="2200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., 2018 </a:t>
            </a:r>
            <a:r>
              <a:rPr lang="ru-RU" sz="2200" i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жылы</a:t>
            </a:r>
            <a:endParaRPr lang="ru-RU" sz="22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Картинки по запросу приватизация аукцион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115" y="3951759"/>
            <a:ext cx="3545009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00567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ounded Rectangle 32"/>
          <p:cNvSpPr/>
          <p:nvPr/>
        </p:nvSpPr>
        <p:spPr>
          <a:xfrm>
            <a:off x="3797152" y="1287815"/>
            <a:ext cx="2606707" cy="2117181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8900000" scaled="1"/>
            <a:tileRect/>
          </a:gradFill>
          <a:ln w="0">
            <a:noFill/>
            <a:prstDash val="solid"/>
            <a:round/>
            <a:headEnd/>
            <a:tailEnd/>
          </a:ln>
        </p:spPr>
        <p:txBody>
          <a:bodyPr vert="horz" wrap="square" lIns="914162" tIns="91416" rIns="914162" bIns="91416" numCol="1" anchor="ctr" anchorCtr="1" compatLnSpc="1">
            <a:prstTxWarp prst="textNoShape">
              <a:avLst/>
            </a:prstTxWarp>
          </a:bodyPr>
          <a:lstStyle/>
          <a:p>
            <a:endParaRPr lang="en-US" sz="1799" ker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6505845" y="1272786"/>
            <a:ext cx="2634928" cy="2160240"/>
          </a:xfrm>
          <a:prstGeom prst="roundRect">
            <a:avLst/>
          </a:prstGeom>
          <a:gradFill flip="none" rotWithShape="1">
            <a:gsLst>
              <a:gs pos="0">
                <a:srgbClr val="F79646">
                  <a:lumMod val="75000"/>
                  <a:shade val="30000"/>
                  <a:satMod val="115000"/>
                </a:srgbClr>
              </a:gs>
              <a:gs pos="50000">
                <a:srgbClr val="F79646">
                  <a:lumMod val="75000"/>
                  <a:shade val="67500"/>
                  <a:satMod val="115000"/>
                </a:srgbClr>
              </a:gs>
              <a:gs pos="100000">
                <a:srgbClr val="F79646">
                  <a:lumMod val="75000"/>
                  <a:shade val="100000"/>
                  <a:satMod val="115000"/>
                </a:srgbClr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6505842" y="3529583"/>
            <a:ext cx="2634929" cy="2121158"/>
          </a:xfrm>
          <a:prstGeom prst="roundRect">
            <a:avLst/>
          </a:prstGeom>
          <a:gradFill flip="none" rotWithShape="1">
            <a:gsLst>
              <a:gs pos="0">
                <a:srgbClr val="C00000">
                  <a:shade val="30000"/>
                  <a:satMod val="115000"/>
                </a:srgbClr>
              </a:gs>
              <a:gs pos="50000">
                <a:srgbClr val="C00000">
                  <a:shade val="67500"/>
                  <a:satMod val="115000"/>
                </a:srgbClr>
              </a:gs>
              <a:gs pos="100000">
                <a:srgbClr val="C00000">
                  <a:shade val="100000"/>
                  <a:satMod val="115000"/>
                </a:srgbClr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759956" y="3499706"/>
            <a:ext cx="2606707" cy="2161547"/>
          </a:xfrm>
          <a:prstGeom prst="roundRect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lin ang="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Rounded Rectangle 29"/>
          <p:cNvSpPr/>
          <p:nvPr/>
        </p:nvSpPr>
        <p:spPr>
          <a:xfrm>
            <a:off x="3844804" y="1484785"/>
            <a:ext cx="2496369" cy="1917314"/>
          </a:xfrm>
          <a:custGeom>
            <a:avLst/>
            <a:gdLst/>
            <a:ahLst/>
            <a:cxnLst/>
            <a:rect l="l" t="t" r="r" b="b"/>
            <a:pathLst>
              <a:path w="3957888" h="1542897">
                <a:moveTo>
                  <a:pt x="0" y="0"/>
                </a:moveTo>
                <a:lnTo>
                  <a:pt x="3957888" y="0"/>
                </a:lnTo>
                <a:lnTo>
                  <a:pt x="3957888" y="1181487"/>
                </a:lnTo>
                <a:cubicBezTo>
                  <a:pt x="3957888" y="1381088"/>
                  <a:pt x="3796079" y="1542897"/>
                  <a:pt x="3596479" y="1542897"/>
                </a:cubicBezTo>
                <a:lnTo>
                  <a:pt x="361410" y="1542897"/>
                </a:lnTo>
                <a:cubicBezTo>
                  <a:pt x="161809" y="1542897"/>
                  <a:pt x="0" y="1381088"/>
                  <a:pt x="0" y="1181487"/>
                </a:cubicBezTo>
                <a:close/>
              </a:path>
            </a:pathLst>
          </a:custGeom>
          <a:solidFill>
            <a:sysClr val="window" lastClr="FFFFFF"/>
          </a:solidFill>
          <a:ln w="25400" cap="flat" cmpd="sng" algn="ctr">
            <a:noFill/>
            <a:prstDash val="solid"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Rounded Rectangle 37"/>
          <p:cNvSpPr/>
          <p:nvPr/>
        </p:nvSpPr>
        <p:spPr>
          <a:xfrm>
            <a:off x="6559651" y="1484790"/>
            <a:ext cx="2532236" cy="1944215"/>
          </a:xfrm>
          <a:custGeom>
            <a:avLst/>
            <a:gdLst/>
            <a:ahLst/>
            <a:cxnLst/>
            <a:rect l="l" t="t" r="r" b="b"/>
            <a:pathLst>
              <a:path w="3957889" h="1562506">
                <a:moveTo>
                  <a:pt x="0" y="0"/>
                </a:moveTo>
                <a:lnTo>
                  <a:pt x="3957889" y="0"/>
                </a:lnTo>
                <a:lnTo>
                  <a:pt x="3957889" y="1201096"/>
                </a:lnTo>
                <a:cubicBezTo>
                  <a:pt x="3957888" y="1400697"/>
                  <a:pt x="3796079" y="1562506"/>
                  <a:pt x="3596478" y="1562506"/>
                </a:cubicBezTo>
                <a:lnTo>
                  <a:pt x="361411" y="1562506"/>
                </a:lnTo>
                <a:cubicBezTo>
                  <a:pt x="161809" y="1562506"/>
                  <a:pt x="0" y="1400697"/>
                  <a:pt x="0" y="1201096"/>
                </a:cubicBezTo>
                <a:close/>
              </a:path>
            </a:pathLst>
          </a:custGeom>
          <a:solidFill>
            <a:sysClr val="window" lastClr="FFFFFF"/>
          </a:solidFill>
          <a:ln w="25400" cap="flat" cmpd="sng" algn="ctr">
            <a:noFill/>
            <a:prstDash val="solid"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Rounded Rectangle 53"/>
          <p:cNvSpPr/>
          <p:nvPr/>
        </p:nvSpPr>
        <p:spPr>
          <a:xfrm>
            <a:off x="3827127" y="3696456"/>
            <a:ext cx="2500060" cy="1960067"/>
          </a:xfrm>
          <a:custGeom>
            <a:avLst/>
            <a:gdLst/>
            <a:ahLst/>
            <a:cxnLst/>
            <a:rect l="l" t="t" r="r" b="b"/>
            <a:pathLst>
              <a:path w="3957888" h="1499610">
                <a:moveTo>
                  <a:pt x="0" y="0"/>
                </a:moveTo>
                <a:lnTo>
                  <a:pt x="3957888" y="0"/>
                </a:lnTo>
                <a:lnTo>
                  <a:pt x="3957888" y="1138199"/>
                </a:lnTo>
                <a:cubicBezTo>
                  <a:pt x="3957888" y="1337800"/>
                  <a:pt x="3796079" y="1499609"/>
                  <a:pt x="3596479" y="1499610"/>
                </a:cubicBezTo>
                <a:lnTo>
                  <a:pt x="361410" y="1499610"/>
                </a:lnTo>
                <a:cubicBezTo>
                  <a:pt x="161809" y="1499609"/>
                  <a:pt x="0" y="1337800"/>
                  <a:pt x="0" y="1138199"/>
                </a:cubicBezTo>
                <a:close/>
              </a:path>
            </a:pathLst>
          </a:custGeom>
          <a:solidFill>
            <a:sysClr val="window" lastClr="FFFFFF"/>
          </a:solidFill>
          <a:ln w="25400" cap="flat" cmpd="sng" algn="ctr">
            <a:noFill/>
            <a:prstDash val="solid"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ounded Rectangle 56"/>
          <p:cNvSpPr/>
          <p:nvPr/>
        </p:nvSpPr>
        <p:spPr>
          <a:xfrm>
            <a:off x="6558582" y="3696451"/>
            <a:ext cx="2530705" cy="1954290"/>
          </a:xfrm>
          <a:custGeom>
            <a:avLst/>
            <a:gdLst/>
            <a:ahLst/>
            <a:cxnLst/>
            <a:rect l="l" t="t" r="r" b="b"/>
            <a:pathLst>
              <a:path w="3957889" h="1509136">
                <a:moveTo>
                  <a:pt x="0" y="0"/>
                </a:moveTo>
                <a:lnTo>
                  <a:pt x="3957889" y="0"/>
                </a:lnTo>
                <a:lnTo>
                  <a:pt x="3957889" y="1147725"/>
                </a:lnTo>
                <a:cubicBezTo>
                  <a:pt x="3957888" y="1347326"/>
                  <a:pt x="3796079" y="1509135"/>
                  <a:pt x="3596478" y="1509136"/>
                </a:cubicBezTo>
                <a:lnTo>
                  <a:pt x="361411" y="1509136"/>
                </a:lnTo>
                <a:cubicBezTo>
                  <a:pt x="161809" y="1509135"/>
                  <a:pt x="0" y="1347326"/>
                  <a:pt x="0" y="1147725"/>
                </a:cubicBezTo>
                <a:close/>
              </a:path>
            </a:pathLst>
          </a:custGeom>
          <a:solidFill>
            <a:sysClr val="window" lastClr="FFFFFF"/>
          </a:solidFill>
          <a:ln w="25400" cap="flat" cmpd="sng" algn="ctr">
            <a:noFill/>
            <a:prstDash val="solid"/>
          </a:ln>
          <a:effectLst>
            <a:innerShdw blurRad="203200" dist="50800" dir="13500000">
              <a:prstClr val="black">
                <a:alpha val="50000"/>
              </a:prstClr>
            </a:innerShdw>
          </a:effectLst>
        </p:spPr>
        <p:txBody>
          <a:bodyPr rtlCol="0" anchor="ctr"/>
          <a:lstStyle/>
          <a:p>
            <a:pPr algn="ctr" defTabSz="914126"/>
            <a:endParaRPr lang="en-US" sz="1799" kern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5569035" y="2694128"/>
            <a:ext cx="1883285" cy="1611146"/>
            <a:chOff x="2923026" y="2730853"/>
            <a:chExt cx="2392017" cy="2363876"/>
          </a:xfrm>
        </p:grpSpPr>
        <p:sp>
          <p:nvSpPr>
            <p:cNvPr id="50" name="Oval 49"/>
            <p:cNvSpPr/>
            <p:nvPr/>
          </p:nvSpPr>
          <p:spPr>
            <a:xfrm>
              <a:off x="2923026" y="2730853"/>
              <a:ext cx="2363877" cy="2363876"/>
            </a:xfrm>
            <a:prstGeom prst="ellipse">
              <a:avLst/>
            </a:prstGeom>
            <a:gradFill>
              <a:gsLst>
                <a:gs pos="9000">
                  <a:sysClr val="windowText" lastClr="000000">
                    <a:lumMod val="85000"/>
                    <a:lumOff val="15000"/>
                  </a:sysClr>
                </a:gs>
                <a:gs pos="43800">
                  <a:srgbClr val="FFFFFF"/>
                </a:gs>
                <a:gs pos="100000">
                  <a:sysClr val="windowText" lastClr="000000"/>
                </a:gs>
                <a:gs pos="60000">
                  <a:sysClr val="window" lastClr="FFFFFF"/>
                </a:gs>
              </a:gsLst>
              <a:lin ang="54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914126"/>
              <a:endParaRPr lang="en-US" sz="1799" kern="0">
                <a:solidFill>
                  <a:prstClr val="white"/>
                </a:solidFill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3109948" y="2923887"/>
              <a:ext cx="1977792" cy="1977793"/>
              <a:chOff x="5892367" y="3276599"/>
              <a:chExt cx="533400" cy="533400"/>
            </a:xfrm>
            <a:effectLst/>
          </p:grpSpPr>
          <p:sp>
            <p:nvSpPr>
              <p:cNvPr id="53" name="Oval 52"/>
              <p:cNvSpPr/>
              <p:nvPr/>
            </p:nvSpPr>
            <p:spPr>
              <a:xfrm>
                <a:off x="5892367" y="3276599"/>
                <a:ext cx="533400" cy="533400"/>
              </a:xfrm>
              <a:prstGeom prst="ellipse">
                <a:avLst/>
              </a:prstGeom>
              <a:gradFill>
                <a:gsLst>
                  <a:gs pos="35000">
                    <a:srgbClr val="00297A"/>
                  </a:gs>
                  <a:gs pos="70000">
                    <a:srgbClr val="0070C0"/>
                  </a:gs>
                  <a:gs pos="100000">
                    <a:srgbClr val="00B0F0"/>
                  </a:gs>
                </a:gsLst>
                <a:lin ang="5400000" scaled="1"/>
              </a:gradFill>
              <a:ln w="12700" cap="flat" cmpd="sng" algn="ctr">
                <a:solidFill>
                  <a:srgbClr val="00206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914126">
                  <a:defRPr/>
                </a:pPr>
                <a:endParaRPr lang="en-US" sz="1799" kern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" name="Oval 53"/>
              <p:cNvSpPr/>
              <p:nvPr/>
            </p:nvSpPr>
            <p:spPr>
              <a:xfrm>
                <a:off x="5906578" y="3296068"/>
                <a:ext cx="508266" cy="446900"/>
              </a:xfrm>
              <a:prstGeom prst="ellipse">
                <a:avLst/>
              </a:prstGeom>
              <a:gradFill>
                <a:gsLst>
                  <a:gs pos="0">
                    <a:sysClr val="window" lastClr="FFFFFF">
                      <a:lumMod val="100000"/>
                      <a:alpha val="65000"/>
                    </a:sysClr>
                  </a:gs>
                  <a:gs pos="100000">
                    <a:sysClr val="window" lastClr="FFFFFF">
                      <a:alpha val="0"/>
                    </a:sysClr>
                  </a:gs>
                </a:gsLst>
                <a:lin ang="5400000" scaled="1"/>
              </a:gradFill>
              <a:ln w="12700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 defTabSz="914126">
                  <a:defRPr/>
                </a:pPr>
                <a:endParaRPr lang="en-US" sz="1799" kern="0">
                  <a:solidFill>
                    <a:sysClr val="window" lastClr="FFFFFF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2" name="Rectangle 51"/>
            <p:cNvSpPr/>
            <p:nvPr/>
          </p:nvSpPr>
          <p:spPr>
            <a:xfrm>
              <a:off x="2990108" y="3187525"/>
              <a:ext cx="2324935" cy="1399867"/>
            </a:xfrm>
            <a:prstGeom prst="rect">
              <a:avLst/>
            </a:prstGeom>
          </p:spPr>
          <p:txBody>
            <a:bodyPr wrap="square" anchor="ctr">
              <a:spAutoFit/>
            </a:bodyPr>
            <a:lstStyle/>
            <a:p>
              <a:pPr algn="ctr"/>
              <a:r>
                <a:rPr lang="ru-RU" sz="28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43 000-</a:t>
              </a:r>
              <a:r>
                <a:rPr lang="ru-RU" sz="1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НАН</a:t>
              </a:r>
              <a:r>
                <a:rPr lang="ru-RU" sz="28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RU" sz="1400" b="1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АСТАМ ОБЪЕКТІЛЕР</a:t>
              </a:r>
              <a:endParaRPr lang="ru-RU" sz="1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" name="Заголовок 1"/>
          <p:cNvSpPr txBox="1">
            <a:spLocks/>
          </p:cNvSpPr>
          <p:nvPr/>
        </p:nvSpPr>
        <p:spPr>
          <a:xfrm>
            <a:off x="0" y="46282"/>
            <a:ext cx="9144000" cy="566137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ЖЕКЕШЕЛЕНДІРУ - «БІРІНШІ ТОЛҚЫН»</a:t>
            </a:r>
            <a:endParaRPr lang="ru-RU" sz="26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8152" y="525105"/>
            <a:ext cx="9135848" cy="1"/>
          </a:xfrm>
          <a:prstGeom prst="line">
            <a:avLst/>
          </a:prstGeom>
          <a:ln w="25400">
            <a:solidFill>
              <a:srgbClr val="082C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Picture 4" descr="C:\Users\zagidullina_g\Documents\images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07311" y="1556792"/>
            <a:ext cx="1371930" cy="1137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1" name="Picture 5" descr="C:\Users\zagidullina_g\Documents\images (3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62511" y="1568927"/>
            <a:ext cx="1299922" cy="1032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Прямоугольник 61"/>
          <p:cNvSpPr/>
          <p:nvPr/>
        </p:nvSpPr>
        <p:spPr>
          <a:xfrm>
            <a:off x="6566275" y="1957889"/>
            <a:ext cx="1578775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1 </a:t>
            </a:r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500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өнеркәсіп объектілері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3" name="Picture 6" descr="C:\Users\zagidullina_g\Documents\image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94859" y="3787666"/>
            <a:ext cx="1009486" cy="1009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4" name="Прямоугольник 63"/>
          <p:cNvSpPr/>
          <p:nvPr/>
        </p:nvSpPr>
        <p:spPr>
          <a:xfrm>
            <a:off x="4716016" y="4201343"/>
            <a:ext cx="18710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3 000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көрсетілетін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қызмет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65" name="Picture 8" descr="C:\Users\zagidullina_g\Documents\images (6)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59183" y="3806513"/>
            <a:ext cx="802541" cy="802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6" name="Прямоугольник 65"/>
          <p:cNvSpPr/>
          <p:nvPr/>
        </p:nvSpPr>
        <p:spPr>
          <a:xfrm>
            <a:off x="6860241" y="4149080"/>
            <a:ext cx="150048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2 500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ауыл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шаруашылығы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7" name="Picture 7" descr="C:\Users\zagidullina_g\Documents\images (1)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07313" y="4725149"/>
            <a:ext cx="788783" cy="788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Прямоугольник 67"/>
          <p:cNvSpPr/>
          <p:nvPr/>
        </p:nvSpPr>
        <p:spPr>
          <a:xfrm>
            <a:off x="4771407" y="4725145"/>
            <a:ext cx="15952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350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коммуналдық шаруашылық ұйымдары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9" name="Picture 9" descr="C:\Users\zagidullina_g\Documents\images (2)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07083" y="4763283"/>
            <a:ext cx="855738" cy="638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Прямоугольник 69"/>
          <p:cNvSpPr/>
          <p:nvPr/>
        </p:nvSpPr>
        <p:spPr>
          <a:xfrm>
            <a:off x="6831944" y="4827735"/>
            <a:ext cx="15488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750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көлік ұйымдары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4644008" y="1700813"/>
            <a:ext cx="172819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35 000</a:t>
            </a:r>
            <a:r>
              <a:rPr lang="ru-RU" sz="1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мүлік кешені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жылжымайтын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мүлік объектілері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Up Ribbon 19"/>
          <p:cNvSpPr/>
          <p:nvPr/>
        </p:nvSpPr>
        <p:spPr>
          <a:xfrm>
            <a:off x="38100" y="836712"/>
            <a:ext cx="3635896" cy="2520280"/>
          </a:xfrm>
          <a:prstGeom prst="ribbon2">
            <a:avLst>
              <a:gd name="adj1" fmla="val 16667"/>
              <a:gd name="adj2" fmla="val 75000"/>
            </a:avLst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НЕГІЗГІ МАҚСАТЫ</a:t>
            </a:r>
          </a:p>
          <a:p>
            <a:pPr algn="ctr"/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9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бизнесті</a:t>
            </a:r>
            <a:r>
              <a:rPr lang="ru-RU" sz="19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9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үшін нарықтық экономиканы</a:t>
            </a:r>
            <a:r>
              <a:rPr lang="ru-RU" sz="19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құру және негізгі</a:t>
            </a:r>
            <a:r>
              <a:rPr lang="ru-RU" sz="19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шарттарды</a:t>
            </a:r>
            <a:r>
              <a:rPr lang="ru-RU" sz="19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9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қалыптастыру</a:t>
            </a:r>
            <a:endParaRPr lang="ru-RU" sz="19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Rounded Rectangle 13">
            <a:hlinkClick r:id="rId8"/>
          </p:cNvPr>
          <p:cNvSpPr/>
          <p:nvPr/>
        </p:nvSpPr>
        <p:spPr>
          <a:xfrm>
            <a:off x="107504" y="4941168"/>
            <a:ext cx="3467462" cy="1368152"/>
          </a:xfrm>
          <a:prstGeom prst="roundRect">
            <a:avLst/>
          </a:prstGeom>
          <a:solidFill>
            <a:schemeClr val="bg1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ЖЕКЕШЕЛЕНДІРУДЕН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ТҮСКЕН КІРІС</a:t>
            </a:r>
          </a:p>
          <a:p>
            <a:pPr algn="ctr"/>
            <a:r>
              <a:rPr lang="ru-RU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шамамен</a:t>
            </a:r>
            <a:endParaRPr lang="ru-RU" sz="28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360 </a:t>
            </a:r>
            <a:r>
              <a:rPr lang="ru-RU" sz="2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млрд. </a:t>
            </a:r>
            <a:r>
              <a:rPr lang="ru-RU" sz="28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теңге</a:t>
            </a:r>
            <a:endParaRPr lang="ru-RU" sz="28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Freeform 19"/>
          <p:cNvSpPr>
            <a:spLocks noChangeAspect="1" noEditPoints="1"/>
          </p:cNvSpPr>
          <p:nvPr/>
        </p:nvSpPr>
        <p:spPr bwMode="auto">
          <a:xfrm rot="8700254" flipV="1">
            <a:off x="1938927" y="3641642"/>
            <a:ext cx="2114118" cy="762710"/>
          </a:xfrm>
          <a:custGeom>
            <a:avLst/>
            <a:gdLst>
              <a:gd name="T0" fmla="*/ 715 w 868"/>
              <a:gd name="T1" fmla="*/ 128 h 351"/>
              <a:gd name="T2" fmla="*/ 363 w 868"/>
              <a:gd name="T3" fmla="*/ 50 h 351"/>
              <a:gd name="T4" fmla="*/ 226 w 868"/>
              <a:gd name="T5" fmla="*/ 94 h 351"/>
              <a:gd name="T6" fmla="*/ 155 w 868"/>
              <a:gd name="T7" fmla="*/ 112 h 351"/>
              <a:gd name="T8" fmla="*/ 111 w 868"/>
              <a:gd name="T9" fmla="*/ 138 h 351"/>
              <a:gd name="T10" fmla="*/ 85 w 868"/>
              <a:gd name="T11" fmla="*/ 163 h 351"/>
              <a:gd name="T12" fmla="*/ 104 w 868"/>
              <a:gd name="T13" fmla="*/ 185 h 351"/>
              <a:gd name="T14" fmla="*/ 69 w 868"/>
              <a:gd name="T15" fmla="*/ 174 h 351"/>
              <a:gd name="T16" fmla="*/ 92 w 868"/>
              <a:gd name="T17" fmla="*/ 203 h 351"/>
              <a:gd name="T18" fmla="*/ 66 w 868"/>
              <a:gd name="T19" fmla="*/ 192 h 351"/>
              <a:gd name="T20" fmla="*/ 75 w 868"/>
              <a:gd name="T21" fmla="*/ 207 h 351"/>
              <a:gd name="T22" fmla="*/ 72 w 868"/>
              <a:gd name="T23" fmla="*/ 224 h 351"/>
              <a:gd name="T24" fmla="*/ 64 w 868"/>
              <a:gd name="T25" fmla="*/ 228 h 351"/>
              <a:gd name="T26" fmla="*/ 29 w 868"/>
              <a:gd name="T27" fmla="*/ 217 h 351"/>
              <a:gd name="T28" fmla="*/ 31 w 868"/>
              <a:gd name="T29" fmla="*/ 228 h 351"/>
              <a:gd name="T30" fmla="*/ 53 w 868"/>
              <a:gd name="T31" fmla="*/ 253 h 351"/>
              <a:gd name="T32" fmla="*/ 36 w 868"/>
              <a:gd name="T33" fmla="*/ 257 h 351"/>
              <a:gd name="T34" fmla="*/ 774 w 868"/>
              <a:gd name="T35" fmla="*/ 258 h 351"/>
              <a:gd name="T36" fmla="*/ 640 w 868"/>
              <a:gd name="T37" fmla="*/ 136 h 351"/>
              <a:gd name="T38" fmla="*/ 376 w 868"/>
              <a:gd name="T39" fmla="*/ 47 h 351"/>
              <a:gd name="T40" fmla="*/ 235 w 868"/>
              <a:gd name="T41" fmla="*/ 76 h 351"/>
              <a:gd name="T42" fmla="*/ 221 w 868"/>
              <a:gd name="T43" fmla="*/ 70 h 351"/>
              <a:gd name="T44" fmla="*/ 180 w 868"/>
              <a:gd name="T45" fmla="*/ 89 h 351"/>
              <a:gd name="T46" fmla="*/ 168 w 868"/>
              <a:gd name="T47" fmla="*/ 110 h 351"/>
              <a:gd name="T48" fmla="*/ 140 w 868"/>
              <a:gd name="T49" fmla="*/ 145 h 351"/>
              <a:gd name="T50" fmla="*/ 81 w 868"/>
              <a:gd name="T51" fmla="*/ 192 h 351"/>
              <a:gd name="T52" fmla="*/ 126 w 868"/>
              <a:gd name="T53" fmla="*/ 134 h 351"/>
              <a:gd name="T54" fmla="*/ 253 w 868"/>
              <a:gd name="T55" fmla="*/ 36 h 351"/>
              <a:gd name="T56" fmla="*/ 399 w 868"/>
              <a:gd name="T57" fmla="*/ 2 h 351"/>
              <a:gd name="T58" fmla="*/ 510 w 868"/>
              <a:gd name="T59" fmla="*/ 14 h 351"/>
              <a:gd name="T60" fmla="*/ 732 w 868"/>
              <a:gd name="T61" fmla="*/ 145 h 351"/>
              <a:gd name="T62" fmla="*/ 794 w 868"/>
              <a:gd name="T63" fmla="*/ 260 h 351"/>
              <a:gd name="T64" fmla="*/ 787 w 868"/>
              <a:gd name="T65" fmla="*/ 222 h 351"/>
              <a:gd name="T66" fmla="*/ 721 w 868"/>
              <a:gd name="T67" fmla="*/ 150 h 351"/>
              <a:gd name="T68" fmla="*/ 533 w 868"/>
              <a:gd name="T69" fmla="*/ 22 h 351"/>
              <a:gd name="T70" fmla="*/ 380 w 868"/>
              <a:gd name="T71" fmla="*/ 47 h 351"/>
              <a:gd name="T72" fmla="*/ 307 w 868"/>
              <a:gd name="T73" fmla="*/ 53 h 351"/>
              <a:gd name="T74" fmla="*/ 281 w 868"/>
              <a:gd name="T75" fmla="*/ 47 h 351"/>
              <a:gd name="T76" fmla="*/ 242 w 868"/>
              <a:gd name="T77" fmla="*/ 43 h 351"/>
              <a:gd name="T78" fmla="*/ 222 w 868"/>
              <a:gd name="T79" fmla="*/ 51 h 351"/>
              <a:gd name="T80" fmla="*/ 197 w 868"/>
              <a:gd name="T81" fmla="*/ 73 h 351"/>
              <a:gd name="T82" fmla="*/ 164 w 868"/>
              <a:gd name="T83" fmla="*/ 99 h 351"/>
              <a:gd name="T84" fmla="*/ 142 w 868"/>
              <a:gd name="T85" fmla="*/ 117 h 351"/>
              <a:gd name="T86" fmla="*/ 141 w 868"/>
              <a:gd name="T87" fmla="*/ 138 h 351"/>
              <a:gd name="T88" fmla="*/ 124 w 868"/>
              <a:gd name="T89" fmla="*/ 129 h 351"/>
              <a:gd name="T90" fmla="*/ 113 w 868"/>
              <a:gd name="T91" fmla="*/ 142 h 351"/>
              <a:gd name="T92" fmla="*/ 337 w 868"/>
              <a:gd name="T93" fmla="*/ 9 h 351"/>
              <a:gd name="T94" fmla="*/ 168 w 868"/>
              <a:gd name="T95" fmla="*/ 125 h 351"/>
              <a:gd name="T96" fmla="*/ 197 w 868"/>
              <a:gd name="T97" fmla="*/ 105 h 351"/>
              <a:gd name="T98" fmla="*/ 131 w 868"/>
              <a:gd name="T99" fmla="*/ 159 h 351"/>
              <a:gd name="T100" fmla="*/ 88 w 868"/>
              <a:gd name="T101" fmla="*/ 171 h 351"/>
              <a:gd name="T102" fmla="*/ 85 w 868"/>
              <a:gd name="T103" fmla="*/ 191 h 351"/>
              <a:gd name="T104" fmla="*/ 79 w 868"/>
              <a:gd name="T105" fmla="*/ 215 h 351"/>
              <a:gd name="T106" fmla="*/ 48 w 868"/>
              <a:gd name="T107" fmla="*/ 193 h 351"/>
              <a:gd name="T108" fmla="*/ 64 w 868"/>
              <a:gd name="T109" fmla="*/ 238 h 351"/>
              <a:gd name="T110" fmla="*/ 17 w 868"/>
              <a:gd name="T111" fmla="*/ 235 h 351"/>
              <a:gd name="T112" fmla="*/ 87 w 868"/>
              <a:gd name="T113" fmla="*/ 158 h 351"/>
              <a:gd name="T114" fmla="*/ 865 w 868"/>
              <a:gd name="T115" fmla="*/ 172 h 351"/>
              <a:gd name="T116" fmla="*/ 859 w 868"/>
              <a:gd name="T117" fmla="*/ 117 h 351"/>
              <a:gd name="T118" fmla="*/ 782 w 868"/>
              <a:gd name="T119" fmla="*/ 277 h 351"/>
              <a:gd name="T120" fmla="*/ 841 w 868"/>
              <a:gd name="T121" fmla="*/ 164 h 351"/>
              <a:gd name="T122" fmla="*/ 861 w 868"/>
              <a:gd name="T123" fmla="*/ 201 h 351"/>
              <a:gd name="T124" fmla="*/ 666 w 868"/>
              <a:gd name="T125" fmla="*/ 296 h 3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868" h="351">
                <a:moveTo>
                  <a:pt x="813" y="278"/>
                </a:moveTo>
                <a:cubicBezTo>
                  <a:pt x="812" y="276"/>
                  <a:pt x="811" y="275"/>
                  <a:pt x="812" y="275"/>
                </a:cubicBezTo>
                <a:cubicBezTo>
                  <a:pt x="813" y="277"/>
                  <a:pt x="813" y="278"/>
                  <a:pt x="813" y="278"/>
                </a:cubicBezTo>
                <a:close/>
                <a:moveTo>
                  <a:pt x="812" y="266"/>
                </a:moveTo>
                <a:cubicBezTo>
                  <a:pt x="813" y="269"/>
                  <a:pt x="814" y="269"/>
                  <a:pt x="814" y="271"/>
                </a:cubicBezTo>
                <a:cubicBezTo>
                  <a:pt x="813" y="267"/>
                  <a:pt x="813" y="271"/>
                  <a:pt x="813" y="270"/>
                </a:cubicBezTo>
                <a:cubicBezTo>
                  <a:pt x="815" y="276"/>
                  <a:pt x="814" y="270"/>
                  <a:pt x="815" y="272"/>
                </a:cubicBezTo>
                <a:cubicBezTo>
                  <a:pt x="814" y="268"/>
                  <a:pt x="813" y="267"/>
                  <a:pt x="812" y="266"/>
                </a:cubicBezTo>
                <a:close/>
                <a:moveTo>
                  <a:pt x="781" y="282"/>
                </a:moveTo>
                <a:cubicBezTo>
                  <a:pt x="782" y="285"/>
                  <a:pt x="783" y="285"/>
                  <a:pt x="784" y="284"/>
                </a:cubicBezTo>
                <a:cubicBezTo>
                  <a:pt x="782" y="282"/>
                  <a:pt x="782" y="282"/>
                  <a:pt x="781" y="282"/>
                </a:cubicBezTo>
                <a:close/>
                <a:moveTo>
                  <a:pt x="798" y="267"/>
                </a:moveTo>
                <a:cubicBezTo>
                  <a:pt x="798" y="268"/>
                  <a:pt x="801" y="272"/>
                  <a:pt x="801" y="272"/>
                </a:cubicBezTo>
                <a:cubicBezTo>
                  <a:pt x="801" y="269"/>
                  <a:pt x="799" y="267"/>
                  <a:pt x="798" y="267"/>
                </a:cubicBezTo>
                <a:close/>
                <a:moveTo>
                  <a:pt x="791" y="270"/>
                </a:moveTo>
                <a:cubicBezTo>
                  <a:pt x="791" y="272"/>
                  <a:pt x="793" y="275"/>
                  <a:pt x="793" y="276"/>
                </a:cubicBezTo>
                <a:cubicBezTo>
                  <a:pt x="793" y="274"/>
                  <a:pt x="791" y="271"/>
                  <a:pt x="791" y="270"/>
                </a:cubicBezTo>
                <a:close/>
                <a:moveTo>
                  <a:pt x="789" y="269"/>
                </a:moveTo>
                <a:cubicBezTo>
                  <a:pt x="788" y="269"/>
                  <a:pt x="791" y="272"/>
                  <a:pt x="790" y="273"/>
                </a:cubicBezTo>
                <a:cubicBezTo>
                  <a:pt x="789" y="270"/>
                  <a:pt x="788" y="270"/>
                  <a:pt x="787" y="270"/>
                </a:cubicBezTo>
                <a:cubicBezTo>
                  <a:pt x="789" y="273"/>
                  <a:pt x="790" y="274"/>
                  <a:pt x="791" y="276"/>
                </a:cubicBezTo>
                <a:cubicBezTo>
                  <a:pt x="792" y="276"/>
                  <a:pt x="792" y="274"/>
                  <a:pt x="793" y="276"/>
                </a:cubicBezTo>
                <a:cubicBezTo>
                  <a:pt x="792" y="273"/>
                  <a:pt x="791" y="272"/>
                  <a:pt x="789" y="269"/>
                </a:cubicBezTo>
                <a:close/>
                <a:moveTo>
                  <a:pt x="801" y="266"/>
                </a:moveTo>
                <a:cubicBezTo>
                  <a:pt x="800" y="266"/>
                  <a:pt x="800" y="268"/>
                  <a:pt x="801" y="271"/>
                </a:cubicBezTo>
                <a:cubicBezTo>
                  <a:pt x="802" y="271"/>
                  <a:pt x="801" y="267"/>
                  <a:pt x="801" y="266"/>
                </a:cubicBezTo>
                <a:close/>
                <a:moveTo>
                  <a:pt x="799" y="270"/>
                </a:moveTo>
                <a:cubicBezTo>
                  <a:pt x="799" y="270"/>
                  <a:pt x="798" y="270"/>
                  <a:pt x="798" y="269"/>
                </a:cubicBezTo>
                <a:cubicBezTo>
                  <a:pt x="797" y="269"/>
                  <a:pt x="797" y="270"/>
                  <a:pt x="798" y="272"/>
                </a:cubicBezTo>
                <a:cubicBezTo>
                  <a:pt x="798" y="271"/>
                  <a:pt x="800" y="273"/>
                  <a:pt x="799" y="270"/>
                </a:cubicBezTo>
                <a:close/>
                <a:moveTo>
                  <a:pt x="770" y="269"/>
                </a:moveTo>
                <a:cubicBezTo>
                  <a:pt x="771" y="271"/>
                  <a:pt x="772" y="272"/>
                  <a:pt x="773" y="272"/>
                </a:cubicBezTo>
                <a:cubicBezTo>
                  <a:pt x="772" y="270"/>
                  <a:pt x="771" y="269"/>
                  <a:pt x="770" y="269"/>
                </a:cubicBezTo>
                <a:close/>
                <a:moveTo>
                  <a:pt x="807" y="248"/>
                </a:moveTo>
                <a:cubicBezTo>
                  <a:pt x="808" y="250"/>
                  <a:pt x="810" y="253"/>
                  <a:pt x="810" y="252"/>
                </a:cubicBezTo>
                <a:cubicBezTo>
                  <a:pt x="809" y="249"/>
                  <a:pt x="808" y="247"/>
                  <a:pt x="807" y="248"/>
                </a:cubicBezTo>
                <a:close/>
                <a:moveTo>
                  <a:pt x="802" y="246"/>
                </a:moveTo>
                <a:cubicBezTo>
                  <a:pt x="803" y="247"/>
                  <a:pt x="803" y="248"/>
                  <a:pt x="804" y="251"/>
                </a:cubicBezTo>
                <a:cubicBezTo>
                  <a:pt x="805" y="251"/>
                  <a:pt x="803" y="245"/>
                  <a:pt x="802" y="246"/>
                </a:cubicBezTo>
                <a:close/>
                <a:moveTo>
                  <a:pt x="805" y="245"/>
                </a:moveTo>
                <a:cubicBezTo>
                  <a:pt x="803" y="240"/>
                  <a:pt x="804" y="239"/>
                  <a:pt x="802" y="235"/>
                </a:cubicBezTo>
                <a:cubicBezTo>
                  <a:pt x="800" y="234"/>
                  <a:pt x="796" y="236"/>
                  <a:pt x="801" y="245"/>
                </a:cubicBezTo>
                <a:cubicBezTo>
                  <a:pt x="801" y="242"/>
                  <a:pt x="806" y="248"/>
                  <a:pt x="805" y="245"/>
                </a:cubicBezTo>
                <a:close/>
                <a:moveTo>
                  <a:pt x="759" y="246"/>
                </a:moveTo>
                <a:cubicBezTo>
                  <a:pt x="759" y="247"/>
                  <a:pt x="758" y="246"/>
                  <a:pt x="758" y="246"/>
                </a:cubicBezTo>
                <a:cubicBezTo>
                  <a:pt x="759" y="248"/>
                  <a:pt x="760" y="248"/>
                  <a:pt x="759" y="248"/>
                </a:cubicBezTo>
                <a:cubicBezTo>
                  <a:pt x="760" y="250"/>
                  <a:pt x="760" y="250"/>
                  <a:pt x="761" y="250"/>
                </a:cubicBezTo>
                <a:cubicBezTo>
                  <a:pt x="759" y="248"/>
                  <a:pt x="760" y="248"/>
                  <a:pt x="759" y="246"/>
                </a:cubicBezTo>
                <a:close/>
                <a:moveTo>
                  <a:pt x="766" y="178"/>
                </a:moveTo>
                <a:cubicBezTo>
                  <a:pt x="766" y="178"/>
                  <a:pt x="766" y="178"/>
                  <a:pt x="767" y="180"/>
                </a:cubicBezTo>
                <a:cubicBezTo>
                  <a:pt x="767" y="180"/>
                  <a:pt x="768" y="181"/>
                  <a:pt x="768" y="181"/>
                </a:cubicBezTo>
                <a:cubicBezTo>
                  <a:pt x="767" y="179"/>
                  <a:pt x="768" y="180"/>
                  <a:pt x="766" y="178"/>
                </a:cubicBezTo>
                <a:close/>
                <a:moveTo>
                  <a:pt x="756" y="167"/>
                </a:moveTo>
                <a:cubicBezTo>
                  <a:pt x="757" y="168"/>
                  <a:pt x="758" y="169"/>
                  <a:pt x="757" y="169"/>
                </a:cubicBezTo>
                <a:cubicBezTo>
                  <a:pt x="762" y="175"/>
                  <a:pt x="758" y="167"/>
                  <a:pt x="756" y="167"/>
                </a:cubicBezTo>
                <a:close/>
                <a:moveTo>
                  <a:pt x="713" y="128"/>
                </a:moveTo>
                <a:cubicBezTo>
                  <a:pt x="713" y="127"/>
                  <a:pt x="714" y="127"/>
                  <a:pt x="715" y="128"/>
                </a:cubicBezTo>
                <a:cubicBezTo>
                  <a:pt x="712" y="125"/>
                  <a:pt x="710" y="125"/>
                  <a:pt x="713" y="128"/>
                </a:cubicBezTo>
                <a:close/>
                <a:moveTo>
                  <a:pt x="640" y="70"/>
                </a:moveTo>
                <a:cubicBezTo>
                  <a:pt x="634" y="64"/>
                  <a:pt x="636" y="68"/>
                  <a:pt x="640" y="70"/>
                </a:cubicBezTo>
                <a:close/>
                <a:moveTo>
                  <a:pt x="545" y="23"/>
                </a:moveTo>
                <a:cubicBezTo>
                  <a:pt x="544" y="24"/>
                  <a:pt x="548" y="25"/>
                  <a:pt x="549" y="24"/>
                </a:cubicBezTo>
                <a:cubicBezTo>
                  <a:pt x="546" y="24"/>
                  <a:pt x="547" y="24"/>
                  <a:pt x="545" y="23"/>
                </a:cubicBezTo>
                <a:close/>
                <a:moveTo>
                  <a:pt x="539" y="20"/>
                </a:moveTo>
                <a:cubicBezTo>
                  <a:pt x="539" y="20"/>
                  <a:pt x="538" y="20"/>
                  <a:pt x="538" y="20"/>
                </a:cubicBezTo>
                <a:cubicBezTo>
                  <a:pt x="540" y="21"/>
                  <a:pt x="543" y="22"/>
                  <a:pt x="543" y="21"/>
                </a:cubicBezTo>
                <a:cubicBezTo>
                  <a:pt x="540" y="20"/>
                  <a:pt x="540" y="21"/>
                  <a:pt x="539" y="20"/>
                </a:cubicBezTo>
                <a:close/>
                <a:moveTo>
                  <a:pt x="530" y="17"/>
                </a:moveTo>
                <a:cubicBezTo>
                  <a:pt x="529" y="18"/>
                  <a:pt x="534" y="19"/>
                  <a:pt x="534" y="18"/>
                </a:cubicBezTo>
                <a:lnTo>
                  <a:pt x="530" y="17"/>
                </a:lnTo>
                <a:close/>
                <a:moveTo>
                  <a:pt x="524" y="16"/>
                </a:moveTo>
                <a:cubicBezTo>
                  <a:pt x="524" y="16"/>
                  <a:pt x="522" y="16"/>
                  <a:pt x="522" y="17"/>
                </a:cubicBezTo>
                <a:cubicBezTo>
                  <a:pt x="524" y="17"/>
                  <a:pt x="527" y="18"/>
                  <a:pt x="529" y="18"/>
                </a:cubicBezTo>
                <a:cubicBezTo>
                  <a:pt x="528" y="17"/>
                  <a:pt x="526" y="17"/>
                  <a:pt x="524" y="16"/>
                </a:cubicBezTo>
                <a:close/>
                <a:moveTo>
                  <a:pt x="498" y="10"/>
                </a:moveTo>
                <a:cubicBezTo>
                  <a:pt x="501" y="10"/>
                  <a:pt x="502" y="10"/>
                  <a:pt x="503" y="10"/>
                </a:cubicBezTo>
                <a:cubicBezTo>
                  <a:pt x="502" y="10"/>
                  <a:pt x="498" y="9"/>
                  <a:pt x="498" y="10"/>
                </a:cubicBezTo>
                <a:close/>
                <a:moveTo>
                  <a:pt x="467" y="7"/>
                </a:moveTo>
                <a:cubicBezTo>
                  <a:pt x="468" y="7"/>
                  <a:pt x="473" y="8"/>
                  <a:pt x="473" y="7"/>
                </a:cubicBezTo>
                <a:cubicBezTo>
                  <a:pt x="470" y="7"/>
                  <a:pt x="467" y="6"/>
                  <a:pt x="467" y="7"/>
                </a:cubicBezTo>
                <a:close/>
                <a:moveTo>
                  <a:pt x="443" y="52"/>
                </a:moveTo>
                <a:cubicBezTo>
                  <a:pt x="443" y="52"/>
                  <a:pt x="443" y="52"/>
                  <a:pt x="443" y="53"/>
                </a:cubicBezTo>
                <a:cubicBezTo>
                  <a:pt x="445" y="53"/>
                  <a:pt x="444" y="54"/>
                  <a:pt x="447" y="54"/>
                </a:cubicBezTo>
                <a:cubicBezTo>
                  <a:pt x="446" y="53"/>
                  <a:pt x="446" y="53"/>
                  <a:pt x="448" y="53"/>
                </a:cubicBezTo>
                <a:cubicBezTo>
                  <a:pt x="447" y="52"/>
                  <a:pt x="446" y="52"/>
                  <a:pt x="443" y="52"/>
                </a:cubicBezTo>
                <a:close/>
                <a:moveTo>
                  <a:pt x="435" y="51"/>
                </a:moveTo>
                <a:cubicBezTo>
                  <a:pt x="435" y="52"/>
                  <a:pt x="430" y="51"/>
                  <a:pt x="431" y="51"/>
                </a:cubicBezTo>
                <a:cubicBezTo>
                  <a:pt x="432" y="51"/>
                  <a:pt x="436" y="52"/>
                  <a:pt x="437" y="52"/>
                </a:cubicBezTo>
                <a:cubicBezTo>
                  <a:pt x="435" y="52"/>
                  <a:pt x="437" y="51"/>
                  <a:pt x="435" y="51"/>
                </a:cubicBezTo>
                <a:close/>
                <a:moveTo>
                  <a:pt x="402" y="50"/>
                </a:moveTo>
                <a:cubicBezTo>
                  <a:pt x="404" y="50"/>
                  <a:pt x="406" y="50"/>
                  <a:pt x="406" y="49"/>
                </a:cubicBezTo>
                <a:cubicBezTo>
                  <a:pt x="404" y="49"/>
                  <a:pt x="402" y="49"/>
                  <a:pt x="402" y="50"/>
                </a:cubicBezTo>
                <a:close/>
                <a:moveTo>
                  <a:pt x="391" y="1"/>
                </a:moveTo>
                <a:cubicBezTo>
                  <a:pt x="391" y="2"/>
                  <a:pt x="395" y="2"/>
                  <a:pt x="397" y="2"/>
                </a:cubicBezTo>
                <a:cubicBezTo>
                  <a:pt x="397" y="2"/>
                  <a:pt x="395" y="2"/>
                  <a:pt x="395" y="3"/>
                </a:cubicBezTo>
                <a:cubicBezTo>
                  <a:pt x="396" y="3"/>
                  <a:pt x="397" y="3"/>
                  <a:pt x="398" y="3"/>
                </a:cubicBezTo>
                <a:cubicBezTo>
                  <a:pt x="397" y="2"/>
                  <a:pt x="401" y="4"/>
                  <a:pt x="402" y="3"/>
                </a:cubicBezTo>
                <a:cubicBezTo>
                  <a:pt x="400" y="2"/>
                  <a:pt x="396" y="3"/>
                  <a:pt x="399" y="2"/>
                </a:cubicBezTo>
                <a:cubicBezTo>
                  <a:pt x="393" y="2"/>
                  <a:pt x="395" y="1"/>
                  <a:pt x="391" y="1"/>
                </a:cubicBezTo>
                <a:close/>
                <a:moveTo>
                  <a:pt x="394" y="3"/>
                </a:moveTo>
                <a:cubicBezTo>
                  <a:pt x="391" y="3"/>
                  <a:pt x="389" y="3"/>
                  <a:pt x="388" y="3"/>
                </a:cubicBezTo>
                <a:cubicBezTo>
                  <a:pt x="391" y="3"/>
                  <a:pt x="394" y="4"/>
                  <a:pt x="395" y="3"/>
                </a:cubicBezTo>
                <a:cubicBezTo>
                  <a:pt x="394" y="3"/>
                  <a:pt x="394" y="3"/>
                  <a:pt x="394" y="3"/>
                </a:cubicBezTo>
                <a:close/>
                <a:moveTo>
                  <a:pt x="384" y="2"/>
                </a:moveTo>
                <a:cubicBezTo>
                  <a:pt x="386" y="2"/>
                  <a:pt x="388" y="2"/>
                  <a:pt x="389" y="2"/>
                </a:cubicBezTo>
                <a:cubicBezTo>
                  <a:pt x="387" y="2"/>
                  <a:pt x="384" y="2"/>
                  <a:pt x="384" y="2"/>
                </a:cubicBezTo>
                <a:close/>
                <a:moveTo>
                  <a:pt x="371" y="5"/>
                </a:moveTo>
                <a:cubicBezTo>
                  <a:pt x="370" y="6"/>
                  <a:pt x="367" y="6"/>
                  <a:pt x="365" y="6"/>
                </a:cubicBezTo>
                <a:cubicBezTo>
                  <a:pt x="367" y="7"/>
                  <a:pt x="377" y="6"/>
                  <a:pt x="377" y="5"/>
                </a:cubicBezTo>
                <a:cubicBezTo>
                  <a:pt x="374" y="5"/>
                  <a:pt x="374" y="5"/>
                  <a:pt x="371" y="5"/>
                </a:cubicBezTo>
                <a:close/>
                <a:moveTo>
                  <a:pt x="364" y="51"/>
                </a:moveTo>
                <a:cubicBezTo>
                  <a:pt x="364" y="52"/>
                  <a:pt x="367" y="51"/>
                  <a:pt x="370" y="51"/>
                </a:cubicBezTo>
                <a:cubicBezTo>
                  <a:pt x="370" y="51"/>
                  <a:pt x="366" y="51"/>
                  <a:pt x="364" y="51"/>
                </a:cubicBezTo>
                <a:close/>
                <a:moveTo>
                  <a:pt x="363" y="50"/>
                </a:moveTo>
                <a:cubicBezTo>
                  <a:pt x="365" y="49"/>
                  <a:pt x="366" y="49"/>
                  <a:pt x="367" y="49"/>
                </a:cubicBezTo>
                <a:cubicBezTo>
                  <a:pt x="365" y="48"/>
                  <a:pt x="363" y="49"/>
                  <a:pt x="363" y="50"/>
                </a:cubicBezTo>
                <a:close/>
                <a:moveTo>
                  <a:pt x="326" y="13"/>
                </a:moveTo>
                <a:cubicBezTo>
                  <a:pt x="327" y="12"/>
                  <a:pt x="332" y="11"/>
                  <a:pt x="333" y="11"/>
                </a:cubicBezTo>
                <a:cubicBezTo>
                  <a:pt x="329" y="11"/>
                  <a:pt x="328" y="12"/>
                  <a:pt x="326" y="13"/>
                </a:cubicBezTo>
                <a:close/>
                <a:moveTo>
                  <a:pt x="321" y="10"/>
                </a:moveTo>
                <a:cubicBezTo>
                  <a:pt x="322" y="11"/>
                  <a:pt x="325" y="10"/>
                  <a:pt x="329" y="9"/>
                </a:cubicBezTo>
                <a:cubicBezTo>
                  <a:pt x="329" y="9"/>
                  <a:pt x="329" y="9"/>
                  <a:pt x="328" y="9"/>
                </a:cubicBezTo>
                <a:cubicBezTo>
                  <a:pt x="326" y="10"/>
                  <a:pt x="323" y="10"/>
                  <a:pt x="321" y="10"/>
                </a:cubicBezTo>
                <a:close/>
                <a:moveTo>
                  <a:pt x="322" y="58"/>
                </a:moveTo>
                <a:cubicBezTo>
                  <a:pt x="323" y="58"/>
                  <a:pt x="326" y="58"/>
                  <a:pt x="328" y="58"/>
                </a:cubicBezTo>
                <a:cubicBezTo>
                  <a:pt x="327" y="57"/>
                  <a:pt x="325" y="57"/>
                  <a:pt x="322" y="58"/>
                </a:cubicBezTo>
                <a:close/>
                <a:moveTo>
                  <a:pt x="313" y="59"/>
                </a:moveTo>
                <a:cubicBezTo>
                  <a:pt x="314" y="60"/>
                  <a:pt x="309" y="60"/>
                  <a:pt x="309" y="61"/>
                </a:cubicBezTo>
                <a:cubicBezTo>
                  <a:pt x="311" y="61"/>
                  <a:pt x="312" y="61"/>
                  <a:pt x="316" y="60"/>
                </a:cubicBezTo>
                <a:cubicBezTo>
                  <a:pt x="315" y="60"/>
                  <a:pt x="316" y="59"/>
                  <a:pt x="313" y="59"/>
                </a:cubicBezTo>
                <a:close/>
                <a:moveTo>
                  <a:pt x="286" y="24"/>
                </a:moveTo>
                <a:cubicBezTo>
                  <a:pt x="286" y="24"/>
                  <a:pt x="280" y="25"/>
                  <a:pt x="280" y="26"/>
                </a:cubicBezTo>
                <a:cubicBezTo>
                  <a:pt x="281" y="26"/>
                  <a:pt x="280" y="26"/>
                  <a:pt x="281" y="26"/>
                </a:cubicBezTo>
                <a:cubicBezTo>
                  <a:pt x="282" y="26"/>
                  <a:pt x="284" y="25"/>
                  <a:pt x="285" y="24"/>
                </a:cubicBezTo>
                <a:cubicBezTo>
                  <a:pt x="285" y="25"/>
                  <a:pt x="286" y="25"/>
                  <a:pt x="287" y="25"/>
                </a:cubicBezTo>
                <a:cubicBezTo>
                  <a:pt x="290" y="24"/>
                  <a:pt x="290" y="24"/>
                  <a:pt x="294" y="23"/>
                </a:cubicBezTo>
                <a:cubicBezTo>
                  <a:pt x="293" y="22"/>
                  <a:pt x="293" y="22"/>
                  <a:pt x="293" y="22"/>
                </a:cubicBezTo>
                <a:cubicBezTo>
                  <a:pt x="290" y="23"/>
                  <a:pt x="288" y="23"/>
                  <a:pt x="286" y="24"/>
                </a:cubicBezTo>
                <a:close/>
                <a:moveTo>
                  <a:pt x="287" y="68"/>
                </a:moveTo>
                <a:cubicBezTo>
                  <a:pt x="289" y="67"/>
                  <a:pt x="289" y="67"/>
                  <a:pt x="289" y="66"/>
                </a:cubicBezTo>
                <a:cubicBezTo>
                  <a:pt x="287" y="67"/>
                  <a:pt x="287" y="67"/>
                  <a:pt x="287" y="68"/>
                </a:cubicBezTo>
                <a:close/>
                <a:moveTo>
                  <a:pt x="237" y="80"/>
                </a:moveTo>
                <a:cubicBezTo>
                  <a:pt x="236" y="81"/>
                  <a:pt x="235" y="83"/>
                  <a:pt x="230" y="86"/>
                </a:cubicBezTo>
                <a:cubicBezTo>
                  <a:pt x="227" y="86"/>
                  <a:pt x="224" y="88"/>
                  <a:pt x="221" y="89"/>
                </a:cubicBezTo>
                <a:cubicBezTo>
                  <a:pt x="221" y="89"/>
                  <a:pt x="221" y="90"/>
                  <a:pt x="220" y="91"/>
                </a:cubicBezTo>
                <a:cubicBezTo>
                  <a:pt x="219" y="91"/>
                  <a:pt x="215" y="92"/>
                  <a:pt x="215" y="93"/>
                </a:cubicBezTo>
                <a:cubicBezTo>
                  <a:pt x="217" y="93"/>
                  <a:pt x="218" y="93"/>
                  <a:pt x="220" y="92"/>
                </a:cubicBezTo>
                <a:cubicBezTo>
                  <a:pt x="222" y="91"/>
                  <a:pt x="219" y="91"/>
                  <a:pt x="221" y="90"/>
                </a:cubicBezTo>
                <a:cubicBezTo>
                  <a:pt x="227" y="88"/>
                  <a:pt x="233" y="84"/>
                  <a:pt x="238" y="81"/>
                </a:cubicBezTo>
                <a:cubicBezTo>
                  <a:pt x="237" y="81"/>
                  <a:pt x="237" y="81"/>
                  <a:pt x="236" y="81"/>
                </a:cubicBezTo>
                <a:cubicBezTo>
                  <a:pt x="239" y="80"/>
                  <a:pt x="241" y="79"/>
                  <a:pt x="242" y="78"/>
                </a:cubicBezTo>
                <a:cubicBezTo>
                  <a:pt x="239" y="79"/>
                  <a:pt x="238" y="79"/>
                  <a:pt x="237" y="80"/>
                </a:cubicBezTo>
                <a:close/>
                <a:moveTo>
                  <a:pt x="228" y="79"/>
                </a:moveTo>
                <a:cubicBezTo>
                  <a:pt x="228" y="80"/>
                  <a:pt x="230" y="79"/>
                  <a:pt x="228" y="80"/>
                </a:cubicBezTo>
                <a:cubicBezTo>
                  <a:pt x="228" y="80"/>
                  <a:pt x="224" y="82"/>
                  <a:pt x="224" y="81"/>
                </a:cubicBezTo>
                <a:cubicBezTo>
                  <a:pt x="219" y="84"/>
                  <a:pt x="214" y="86"/>
                  <a:pt x="212" y="89"/>
                </a:cubicBezTo>
                <a:cubicBezTo>
                  <a:pt x="217" y="86"/>
                  <a:pt x="220" y="83"/>
                  <a:pt x="224" y="82"/>
                </a:cubicBezTo>
                <a:cubicBezTo>
                  <a:pt x="224" y="82"/>
                  <a:pt x="222" y="83"/>
                  <a:pt x="223" y="83"/>
                </a:cubicBezTo>
                <a:cubicBezTo>
                  <a:pt x="226" y="82"/>
                  <a:pt x="228" y="80"/>
                  <a:pt x="232" y="79"/>
                </a:cubicBezTo>
                <a:cubicBezTo>
                  <a:pt x="231" y="78"/>
                  <a:pt x="231" y="78"/>
                  <a:pt x="228" y="79"/>
                </a:cubicBezTo>
                <a:close/>
                <a:moveTo>
                  <a:pt x="209" y="55"/>
                </a:moveTo>
                <a:cubicBezTo>
                  <a:pt x="212" y="54"/>
                  <a:pt x="215" y="52"/>
                  <a:pt x="216" y="50"/>
                </a:cubicBezTo>
                <a:cubicBezTo>
                  <a:pt x="212" y="52"/>
                  <a:pt x="211" y="53"/>
                  <a:pt x="209" y="55"/>
                </a:cubicBezTo>
                <a:close/>
                <a:moveTo>
                  <a:pt x="220" y="66"/>
                </a:moveTo>
                <a:cubicBezTo>
                  <a:pt x="223" y="64"/>
                  <a:pt x="220" y="67"/>
                  <a:pt x="223" y="65"/>
                </a:cubicBezTo>
                <a:cubicBezTo>
                  <a:pt x="224" y="64"/>
                  <a:pt x="223" y="65"/>
                  <a:pt x="223" y="64"/>
                </a:cubicBezTo>
                <a:cubicBezTo>
                  <a:pt x="222" y="65"/>
                  <a:pt x="220" y="65"/>
                  <a:pt x="220" y="66"/>
                </a:cubicBezTo>
                <a:close/>
                <a:moveTo>
                  <a:pt x="217" y="67"/>
                </a:moveTo>
                <a:cubicBezTo>
                  <a:pt x="214" y="69"/>
                  <a:pt x="216" y="70"/>
                  <a:pt x="219" y="67"/>
                </a:cubicBezTo>
                <a:cubicBezTo>
                  <a:pt x="214" y="69"/>
                  <a:pt x="222" y="65"/>
                  <a:pt x="217" y="67"/>
                </a:cubicBezTo>
                <a:close/>
                <a:moveTo>
                  <a:pt x="226" y="94"/>
                </a:moveTo>
                <a:cubicBezTo>
                  <a:pt x="225" y="94"/>
                  <a:pt x="224" y="95"/>
                  <a:pt x="224" y="96"/>
                </a:cubicBezTo>
                <a:cubicBezTo>
                  <a:pt x="226" y="94"/>
                  <a:pt x="226" y="95"/>
                  <a:pt x="228" y="94"/>
                </a:cubicBezTo>
                <a:cubicBezTo>
                  <a:pt x="228" y="93"/>
                  <a:pt x="227" y="94"/>
                  <a:pt x="226" y="94"/>
                </a:cubicBezTo>
                <a:close/>
                <a:moveTo>
                  <a:pt x="216" y="80"/>
                </a:moveTo>
                <a:cubicBezTo>
                  <a:pt x="215" y="80"/>
                  <a:pt x="213" y="82"/>
                  <a:pt x="211" y="82"/>
                </a:cubicBezTo>
                <a:cubicBezTo>
                  <a:pt x="211" y="83"/>
                  <a:pt x="214" y="82"/>
                  <a:pt x="216" y="80"/>
                </a:cubicBezTo>
                <a:close/>
                <a:moveTo>
                  <a:pt x="206" y="79"/>
                </a:moveTo>
                <a:cubicBezTo>
                  <a:pt x="206" y="79"/>
                  <a:pt x="208" y="78"/>
                  <a:pt x="207" y="79"/>
                </a:cubicBezTo>
                <a:cubicBezTo>
                  <a:pt x="209" y="77"/>
                  <a:pt x="210" y="78"/>
                  <a:pt x="212" y="75"/>
                </a:cubicBezTo>
                <a:cubicBezTo>
                  <a:pt x="210" y="76"/>
                  <a:pt x="208" y="77"/>
                  <a:pt x="206" y="79"/>
                </a:cubicBezTo>
                <a:close/>
                <a:moveTo>
                  <a:pt x="192" y="65"/>
                </a:moveTo>
                <a:cubicBezTo>
                  <a:pt x="191" y="66"/>
                  <a:pt x="190" y="67"/>
                  <a:pt x="190" y="67"/>
                </a:cubicBezTo>
                <a:cubicBezTo>
                  <a:pt x="193" y="65"/>
                  <a:pt x="197" y="64"/>
                  <a:pt x="198" y="63"/>
                </a:cubicBezTo>
                <a:cubicBezTo>
                  <a:pt x="194" y="64"/>
                  <a:pt x="195" y="64"/>
                  <a:pt x="192" y="65"/>
                </a:cubicBezTo>
                <a:close/>
                <a:moveTo>
                  <a:pt x="208" y="90"/>
                </a:moveTo>
                <a:cubicBezTo>
                  <a:pt x="207" y="91"/>
                  <a:pt x="206" y="91"/>
                  <a:pt x="206" y="92"/>
                </a:cubicBezTo>
                <a:cubicBezTo>
                  <a:pt x="207" y="91"/>
                  <a:pt x="206" y="93"/>
                  <a:pt x="209" y="91"/>
                </a:cubicBezTo>
                <a:cubicBezTo>
                  <a:pt x="210" y="90"/>
                  <a:pt x="208" y="91"/>
                  <a:pt x="208" y="90"/>
                </a:cubicBezTo>
                <a:close/>
                <a:moveTo>
                  <a:pt x="207" y="101"/>
                </a:moveTo>
                <a:cubicBezTo>
                  <a:pt x="208" y="101"/>
                  <a:pt x="212" y="98"/>
                  <a:pt x="214" y="97"/>
                </a:cubicBezTo>
                <a:cubicBezTo>
                  <a:pt x="211" y="99"/>
                  <a:pt x="207" y="101"/>
                  <a:pt x="207" y="101"/>
                </a:cubicBezTo>
                <a:close/>
                <a:moveTo>
                  <a:pt x="190" y="86"/>
                </a:moveTo>
                <a:cubicBezTo>
                  <a:pt x="191" y="85"/>
                  <a:pt x="196" y="82"/>
                  <a:pt x="196" y="82"/>
                </a:cubicBezTo>
                <a:cubicBezTo>
                  <a:pt x="194" y="83"/>
                  <a:pt x="192" y="85"/>
                  <a:pt x="190" y="86"/>
                </a:cubicBezTo>
                <a:close/>
                <a:moveTo>
                  <a:pt x="198" y="111"/>
                </a:moveTo>
                <a:cubicBezTo>
                  <a:pt x="199" y="112"/>
                  <a:pt x="204" y="109"/>
                  <a:pt x="205" y="107"/>
                </a:cubicBezTo>
                <a:cubicBezTo>
                  <a:pt x="203" y="109"/>
                  <a:pt x="201" y="110"/>
                  <a:pt x="198" y="111"/>
                </a:cubicBezTo>
                <a:close/>
                <a:moveTo>
                  <a:pt x="185" y="86"/>
                </a:moveTo>
                <a:cubicBezTo>
                  <a:pt x="185" y="86"/>
                  <a:pt x="189" y="84"/>
                  <a:pt x="188" y="84"/>
                </a:cubicBezTo>
                <a:cubicBezTo>
                  <a:pt x="184" y="85"/>
                  <a:pt x="184" y="87"/>
                  <a:pt x="183" y="89"/>
                </a:cubicBezTo>
                <a:cubicBezTo>
                  <a:pt x="184" y="88"/>
                  <a:pt x="184" y="88"/>
                  <a:pt x="184" y="88"/>
                </a:cubicBezTo>
                <a:cubicBezTo>
                  <a:pt x="187" y="87"/>
                  <a:pt x="190" y="84"/>
                  <a:pt x="188" y="84"/>
                </a:cubicBezTo>
                <a:cubicBezTo>
                  <a:pt x="188" y="84"/>
                  <a:pt x="186" y="86"/>
                  <a:pt x="185" y="86"/>
                </a:cubicBezTo>
                <a:close/>
                <a:moveTo>
                  <a:pt x="175" y="77"/>
                </a:moveTo>
                <a:cubicBezTo>
                  <a:pt x="177" y="75"/>
                  <a:pt x="182" y="73"/>
                  <a:pt x="180" y="73"/>
                </a:cubicBezTo>
                <a:cubicBezTo>
                  <a:pt x="179" y="75"/>
                  <a:pt x="174" y="76"/>
                  <a:pt x="175" y="77"/>
                </a:cubicBezTo>
                <a:close/>
                <a:moveTo>
                  <a:pt x="186" y="115"/>
                </a:moveTo>
                <a:cubicBezTo>
                  <a:pt x="187" y="115"/>
                  <a:pt x="191" y="112"/>
                  <a:pt x="191" y="111"/>
                </a:cubicBezTo>
                <a:cubicBezTo>
                  <a:pt x="190" y="112"/>
                  <a:pt x="187" y="113"/>
                  <a:pt x="186" y="115"/>
                </a:cubicBezTo>
                <a:close/>
                <a:moveTo>
                  <a:pt x="177" y="93"/>
                </a:moveTo>
                <a:cubicBezTo>
                  <a:pt x="170" y="97"/>
                  <a:pt x="177" y="95"/>
                  <a:pt x="177" y="93"/>
                </a:cubicBezTo>
                <a:close/>
                <a:moveTo>
                  <a:pt x="183" y="114"/>
                </a:moveTo>
                <a:cubicBezTo>
                  <a:pt x="185" y="113"/>
                  <a:pt x="188" y="111"/>
                  <a:pt x="188" y="110"/>
                </a:cubicBezTo>
                <a:cubicBezTo>
                  <a:pt x="185" y="112"/>
                  <a:pt x="184" y="113"/>
                  <a:pt x="183" y="114"/>
                </a:cubicBezTo>
                <a:close/>
                <a:moveTo>
                  <a:pt x="158" y="89"/>
                </a:moveTo>
                <a:cubicBezTo>
                  <a:pt x="160" y="88"/>
                  <a:pt x="165" y="84"/>
                  <a:pt x="163" y="85"/>
                </a:cubicBezTo>
                <a:cubicBezTo>
                  <a:pt x="163" y="85"/>
                  <a:pt x="157" y="89"/>
                  <a:pt x="158" y="89"/>
                </a:cubicBezTo>
                <a:close/>
                <a:moveTo>
                  <a:pt x="166" y="104"/>
                </a:moveTo>
                <a:cubicBezTo>
                  <a:pt x="168" y="103"/>
                  <a:pt x="170" y="102"/>
                  <a:pt x="171" y="101"/>
                </a:cubicBezTo>
                <a:cubicBezTo>
                  <a:pt x="169" y="103"/>
                  <a:pt x="166" y="103"/>
                  <a:pt x="166" y="104"/>
                </a:cubicBezTo>
                <a:close/>
                <a:moveTo>
                  <a:pt x="172" y="122"/>
                </a:moveTo>
                <a:cubicBezTo>
                  <a:pt x="172" y="122"/>
                  <a:pt x="176" y="120"/>
                  <a:pt x="176" y="120"/>
                </a:cubicBezTo>
                <a:cubicBezTo>
                  <a:pt x="175" y="120"/>
                  <a:pt x="175" y="120"/>
                  <a:pt x="172" y="122"/>
                </a:cubicBezTo>
                <a:close/>
                <a:moveTo>
                  <a:pt x="142" y="97"/>
                </a:moveTo>
                <a:cubicBezTo>
                  <a:pt x="145" y="95"/>
                  <a:pt x="147" y="93"/>
                  <a:pt x="148" y="92"/>
                </a:cubicBezTo>
                <a:cubicBezTo>
                  <a:pt x="146" y="93"/>
                  <a:pt x="142" y="96"/>
                  <a:pt x="142" y="97"/>
                </a:cubicBezTo>
                <a:close/>
                <a:moveTo>
                  <a:pt x="155" y="112"/>
                </a:moveTo>
                <a:cubicBezTo>
                  <a:pt x="155" y="112"/>
                  <a:pt x="156" y="111"/>
                  <a:pt x="156" y="111"/>
                </a:cubicBezTo>
                <a:cubicBezTo>
                  <a:pt x="155" y="112"/>
                  <a:pt x="156" y="112"/>
                  <a:pt x="157" y="111"/>
                </a:cubicBezTo>
                <a:cubicBezTo>
                  <a:pt x="157" y="111"/>
                  <a:pt x="158" y="110"/>
                  <a:pt x="158" y="109"/>
                </a:cubicBezTo>
                <a:cubicBezTo>
                  <a:pt x="157" y="110"/>
                  <a:pt x="155" y="111"/>
                  <a:pt x="155" y="112"/>
                </a:cubicBezTo>
                <a:close/>
                <a:moveTo>
                  <a:pt x="164" y="129"/>
                </a:moveTo>
                <a:cubicBezTo>
                  <a:pt x="165" y="128"/>
                  <a:pt x="170" y="125"/>
                  <a:pt x="169" y="124"/>
                </a:cubicBezTo>
                <a:cubicBezTo>
                  <a:pt x="167" y="126"/>
                  <a:pt x="165" y="127"/>
                  <a:pt x="164" y="129"/>
                </a:cubicBezTo>
                <a:close/>
                <a:moveTo>
                  <a:pt x="153" y="112"/>
                </a:moveTo>
                <a:cubicBezTo>
                  <a:pt x="155" y="111"/>
                  <a:pt x="158" y="109"/>
                  <a:pt x="157" y="109"/>
                </a:cubicBezTo>
                <a:cubicBezTo>
                  <a:pt x="154" y="110"/>
                  <a:pt x="154" y="111"/>
                  <a:pt x="153" y="112"/>
                </a:cubicBezTo>
                <a:close/>
                <a:moveTo>
                  <a:pt x="164" y="125"/>
                </a:moveTo>
                <a:cubicBezTo>
                  <a:pt x="165" y="124"/>
                  <a:pt x="167" y="122"/>
                  <a:pt x="167" y="122"/>
                </a:cubicBezTo>
                <a:cubicBezTo>
                  <a:pt x="166" y="122"/>
                  <a:pt x="162" y="125"/>
                  <a:pt x="164" y="125"/>
                </a:cubicBezTo>
                <a:close/>
                <a:moveTo>
                  <a:pt x="162" y="131"/>
                </a:moveTo>
                <a:cubicBezTo>
                  <a:pt x="162" y="131"/>
                  <a:pt x="161" y="132"/>
                  <a:pt x="161" y="133"/>
                </a:cubicBezTo>
                <a:cubicBezTo>
                  <a:pt x="164" y="130"/>
                  <a:pt x="164" y="130"/>
                  <a:pt x="164" y="130"/>
                </a:cubicBezTo>
                <a:cubicBezTo>
                  <a:pt x="162" y="131"/>
                  <a:pt x="170" y="126"/>
                  <a:pt x="167" y="127"/>
                </a:cubicBezTo>
                <a:cubicBezTo>
                  <a:pt x="165" y="129"/>
                  <a:pt x="163" y="130"/>
                  <a:pt x="162" y="131"/>
                </a:cubicBezTo>
                <a:close/>
                <a:moveTo>
                  <a:pt x="153" y="115"/>
                </a:moveTo>
                <a:cubicBezTo>
                  <a:pt x="153" y="115"/>
                  <a:pt x="154" y="114"/>
                  <a:pt x="153" y="114"/>
                </a:cubicBezTo>
                <a:cubicBezTo>
                  <a:pt x="149" y="118"/>
                  <a:pt x="155" y="114"/>
                  <a:pt x="153" y="116"/>
                </a:cubicBezTo>
                <a:cubicBezTo>
                  <a:pt x="155" y="115"/>
                  <a:pt x="155" y="115"/>
                  <a:pt x="155" y="115"/>
                </a:cubicBezTo>
                <a:cubicBezTo>
                  <a:pt x="155" y="115"/>
                  <a:pt x="155" y="114"/>
                  <a:pt x="155" y="114"/>
                </a:cubicBezTo>
                <a:cubicBezTo>
                  <a:pt x="154" y="115"/>
                  <a:pt x="153" y="115"/>
                  <a:pt x="153" y="115"/>
                </a:cubicBezTo>
                <a:close/>
                <a:moveTo>
                  <a:pt x="132" y="105"/>
                </a:moveTo>
                <a:cubicBezTo>
                  <a:pt x="135" y="103"/>
                  <a:pt x="140" y="99"/>
                  <a:pt x="140" y="98"/>
                </a:cubicBezTo>
                <a:cubicBezTo>
                  <a:pt x="136" y="101"/>
                  <a:pt x="133" y="104"/>
                  <a:pt x="132" y="105"/>
                </a:cubicBezTo>
                <a:close/>
                <a:moveTo>
                  <a:pt x="158" y="134"/>
                </a:moveTo>
                <a:cubicBezTo>
                  <a:pt x="159" y="132"/>
                  <a:pt x="163" y="130"/>
                  <a:pt x="163" y="130"/>
                </a:cubicBezTo>
                <a:cubicBezTo>
                  <a:pt x="161" y="131"/>
                  <a:pt x="157" y="133"/>
                  <a:pt x="158" y="134"/>
                </a:cubicBezTo>
                <a:close/>
                <a:moveTo>
                  <a:pt x="149" y="141"/>
                </a:moveTo>
                <a:cubicBezTo>
                  <a:pt x="151" y="141"/>
                  <a:pt x="153" y="139"/>
                  <a:pt x="153" y="138"/>
                </a:cubicBezTo>
                <a:cubicBezTo>
                  <a:pt x="154" y="138"/>
                  <a:pt x="157" y="136"/>
                  <a:pt x="158" y="135"/>
                </a:cubicBezTo>
                <a:cubicBezTo>
                  <a:pt x="155" y="136"/>
                  <a:pt x="151" y="139"/>
                  <a:pt x="149" y="141"/>
                </a:cubicBezTo>
                <a:close/>
                <a:moveTo>
                  <a:pt x="132" y="110"/>
                </a:moveTo>
                <a:cubicBezTo>
                  <a:pt x="132" y="108"/>
                  <a:pt x="128" y="112"/>
                  <a:pt x="127" y="113"/>
                </a:cubicBezTo>
                <a:cubicBezTo>
                  <a:pt x="126" y="114"/>
                  <a:pt x="128" y="114"/>
                  <a:pt x="129" y="112"/>
                </a:cubicBezTo>
                <a:cubicBezTo>
                  <a:pt x="129" y="111"/>
                  <a:pt x="131" y="110"/>
                  <a:pt x="131" y="110"/>
                </a:cubicBezTo>
                <a:cubicBezTo>
                  <a:pt x="131" y="110"/>
                  <a:pt x="131" y="110"/>
                  <a:pt x="132" y="110"/>
                </a:cubicBezTo>
                <a:close/>
                <a:moveTo>
                  <a:pt x="137" y="153"/>
                </a:moveTo>
                <a:cubicBezTo>
                  <a:pt x="139" y="150"/>
                  <a:pt x="143" y="148"/>
                  <a:pt x="143" y="147"/>
                </a:cubicBezTo>
                <a:cubicBezTo>
                  <a:pt x="140" y="149"/>
                  <a:pt x="138" y="151"/>
                  <a:pt x="137" y="153"/>
                </a:cubicBezTo>
                <a:close/>
                <a:moveTo>
                  <a:pt x="105" y="131"/>
                </a:moveTo>
                <a:cubicBezTo>
                  <a:pt x="110" y="128"/>
                  <a:pt x="114" y="123"/>
                  <a:pt x="118" y="120"/>
                </a:cubicBezTo>
                <a:cubicBezTo>
                  <a:pt x="117" y="119"/>
                  <a:pt x="117" y="119"/>
                  <a:pt x="117" y="119"/>
                </a:cubicBezTo>
                <a:cubicBezTo>
                  <a:pt x="113" y="123"/>
                  <a:pt x="107" y="128"/>
                  <a:pt x="105" y="131"/>
                </a:cubicBezTo>
                <a:close/>
                <a:moveTo>
                  <a:pt x="144" y="153"/>
                </a:moveTo>
                <a:cubicBezTo>
                  <a:pt x="144" y="154"/>
                  <a:pt x="143" y="155"/>
                  <a:pt x="143" y="155"/>
                </a:cubicBezTo>
                <a:cubicBezTo>
                  <a:pt x="146" y="153"/>
                  <a:pt x="146" y="153"/>
                  <a:pt x="146" y="153"/>
                </a:cubicBezTo>
                <a:cubicBezTo>
                  <a:pt x="145" y="153"/>
                  <a:pt x="146" y="152"/>
                  <a:pt x="144" y="153"/>
                </a:cubicBezTo>
                <a:close/>
                <a:moveTo>
                  <a:pt x="124" y="137"/>
                </a:moveTo>
                <a:cubicBezTo>
                  <a:pt x="125" y="137"/>
                  <a:pt x="126" y="136"/>
                  <a:pt x="126" y="136"/>
                </a:cubicBezTo>
                <a:cubicBezTo>
                  <a:pt x="125" y="136"/>
                  <a:pt x="123" y="138"/>
                  <a:pt x="122" y="139"/>
                </a:cubicBezTo>
                <a:cubicBezTo>
                  <a:pt x="121" y="140"/>
                  <a:pt x="121" y="140"/>
                  <a:pt x="122" y="140"/>
                </a:cubicBezTo>
                <a:cubicBezTo>
                  <a:pt x="124" y="138"/>
                  <a:pt x="123" y="138"/>
                  <a:pt x="124" y="137"/>
                </a:cubicBezTo>
                <a:close/>
                <a:moveTo>
                  <a:pt x="112" y="136"/>
                </a:moveTo>
                <a:cubicBezTo>
                  <a:pt x="109" y="139"/>
                  <a:pt x="114" y="135"/>
                  <a:pt x="111" y="138"/>
                </a:cubicBezTo>
                <a:cubicBezTo>
                  <a:pt x="113" y="136"/>
                  <a:pt x="113" y="136"/>
                  <a:pt x="115" y="135"/>
                </a:cubicBezTo>
                <a:cubicBezTo>
                  <a:pt x="115" y="135"/>
                  <a:pt x="116" y="134"/>
                  <a:pt x="115" y="134"/>
                </a:cubicBezTo>
                <a:cubicBezTo>
                  <a:pt x="113" y="136"/>
                  <a:pt x="114" y="134"/>
                  <a:pt x="112" y="136"/>
                </a:cubicBezTo>
                <a:close/>
                <a:moveTo>
                  <a:pt x="125" y="156"/>
                </a:moveTo>
                <a:cubicBezTo>
                  <a:pt x="126" y="156"/>
                  <a:pt x="128" y="154"/>
                  <a:pt x="129" y="152"/>
                </a:cubicBezTo>
                <a:cubicBezTo>
                  <a:pt x="128" y="153"/>
                  <a:pt x="126" y="154"/>
                  <a:pt x="125" y="156"/>
                </a:cubicBezTo>
                <a:close/>
                <a:moveTo>
                  <a:pt x="113" y="150"/>
                </a:moveTo>
                <a:cubicBezTo>
                  <a:pt x="117" y="147"/>
                  <a:pt x="116" y="148"/>
                  <a:pt x="120" y="145"/>
                </a:cubicBezTo>
                <a:cubicBezTo>
                  <a:pt x="118" y="145"/>
                  <a:pt x="121" y="143"/>
                  <a:pt x="120" y="143"/>
                </a:cubicBezTo>
                <a:cubicBezTo>
                  <a:pt x="119" y="145"/>
                  <a:pt x="113" y="149"/>
                  <a:pt x="113" y="150"/>
                </a:cubicBezTo>
                <a:close/>
                <a:moveTo>
                  <a:pt x="112" y="138"/>
                </a:moveTo>
                <a:cubicBezTo>
                  <a:pt x="110" y="140"/>
                  <a:pt x="110" y="138"/>
                  <a:pt x="108" y="140"/>
                </a:cubicBezTo>
                <a:cubicBezTo>
                  <a:pt x="107" y="142"/>
                  <a:pt x="109" y="140"/>
                  <a:pt x="110" y="141"/>
                </a:cubicBezTo>
                <a:cubicBezTo>
                  <a:pt x="111" y="140"/>
                  <a:pt x="114" y="137"/>
                  <a:pt x="112" y="138"/>
                </a:cubicBezTo>
                <a:close/>
                <a:moveTo>
                  <a:pt x="96" y="141"/>
                </a:moveTo>
                <a:cubicBezTo>
                  <a:pt x="99" y="138"/>
                  <a:pt x="99" y="138"/>
                  <a:pt x="99" y="138"/>
                </a:cubicBezTo>
                <a:cubicBezTo>
                  <a:pt x="98" y="137"/>
                  <a:pt x="98" y="137"/>
                  <a:pt x="98" y="137"/>
                </a:cubicBezTo>
                <a:cubicBezTo>
                  <a:pt x="96" y="139"/>
                  <a:pt x="97" y="139"/>
                  <a:pt x="96" y="141"/>
                </a:cubicBezTo>
                <a:close/>
                <a:moveTo>
                  <a:pt x="119" y="170"/>
                </a:moveTo>
                <a:cubicBezTo>
                  <a:pt x="119" y="171"/>
                  <a:pt x="120" y="168"/>
                  <a:pt x="120" y="169"/>
                </a:cubicBezTo>
                <a:cubicBezTo>
                  <a:pt x="121" y="168"/>
                  <a:pt x="125" y="165"/>
                  <a:pt x="123" y="166"/>
                </a:cubicBezTo>
                <a:cubicBezTo>
                  <a:pt x="121" y="168"/>
                  <a:pt x="121" y="168"/>
                  <a:pt x="119" y="170"/>
                </a:cubicBezTo>
                <a:close/>
                <a:moveTo>
                  <a:pt x="111" y="161"/>
                </a:moveTo>
                <a:cubicBezTo>
                  <a:pt x="113" y="159"/>
                  <a:pt x="114" y="159"/>
                  <a:pt x="115" y="158"/>
                </a:cubicBezTo>
                <a:cubicBezTo>
                  <a:pt x="114" y="158"/>
                  <a:pt x="115" y="157"/>
                  <a:pt x="114" y="157"/>
                </a:cubicBezTo>
                <a:cubicBezTo>
                  <a:pt x="113" y="159"/>
                  <a:pt x="111" y="160"/>
                  <a:pt x="111" y="161"/>
                </a:cubicBezTo>
                <a:close/>
                <a:moveTo>
                  <a:pt x="85" y="151"/>
                </a:moveTo>
                <a:cubicBezTo>
                  <a:pt x="83" y="153"/>
                  <a:pt x="82" y="154"/>
                  <a:pt x="81" y="155"/>
                </a:cubicBezTo>
                <a:cubicBezTo>
                  <a:pt x="81" y="156"/>
                  <a:pt x="81" y="156"/>
                  <a:pt x="81" y="156"/>
                </a:cubicBezTo>
                <a:cubicBezTo>
                  <a:pt x="81" y="156"/>
                  <a:pt x="81" y="156"/>
                  <a:pt x="81" y="156"/>
                </a:cubicBezTo>
                <a:cubicBezTo>
                  <a:pt x="82" y="156"/>
                  <a:pt x="82" y="156"/>
                  <a:pt x="82" y="156"/>
                </a:cubicBezTo>
                <a:cubicBezTo>
                  <a:pt x="83" y="155"/>
                  <a:pt x="83" y="155"/>
                  <a:pt x="83" y="155"/>
                </a:cubicBezTo>
                <a:cubicBezTo>
                  <a:pt x="84" y="154"/>
                  <a:pt x="85" y="152"/>
                  <a:pt x="86" y="151"/>
                </a:cubicBezTo>
                <a:cubicBezTo>
                  <a:pt x="89" y="149"/>
                  <a:pt x="91" y="146"/>
                  <a:pt x="93" y="143"/>
                </a:cubicBezTo>
                <a:cubicBezTo>
                  <a:pt x="90" y="146"/>
                  <a:pt x="87" y="149"/>
                  <a:pt x="85" y="151"/>
                </a:cubicBezTo>
                <a:close/>
                <a:moveTo>
                  <a:pt x="88" y="156"/>
                </a:moveTo>
                <a:cubicBezTo>
                  <a:pt x="90" y="154"/>
                  <a:pt x="91" y="154"/>
                  <a:pt x="93" y="152"/>
                </a:cubicBezTo>
                <a:cubicBezTo>
                  <a:pt x="93" y="151"/>
                  <a:pt x="93" y="150"/>
                  <a:pt x="94" y="149"/>
                </a:cubicBezTo>
                <a:cubicBezTo>
                  <a:pt x="91" y="152"/>
                  <a:pt x="87" y="156"/>
                  <a:pt x="88" y="156"/>
                </a:cubicBezTo>
                <a:close/>
                <a:moveTo>
                  <a:pt x="86" y="154"/>
                </a:moveTo>
                <a:cubicBezTo>
                  <a:pt x="88" y="153"/>
                  <a:pt x="87" y="154"/>
                  <a:pt x="89" y="152"/>
                </a:cubicBezTo>
                <a:cubicBezTo>
                  <a:pt x="89" y="152"/>
                  <a:pt x="89" y="152"/>
                  <a:pt x="90" y="151"/>
                </a:cubicBezTo>
                <a:cubicBezTo>
                  <a:pt x="89" y="151"/>
                  <a:pt x="89" y="151"/>
                  <a:pt x="90" y="151"/>
                </a:cubicBezTo>
                <a:cubicBezTo>
                  <a:pt x="90" y="150"/>
                  <a:pt x="90" y="150"/>
                  <a:pt x="90" y="150"/>
                </a:cubicBezTo>
                <a:cubicBezTo>
                  <a:pt x="89" y="152"/>
                  <a:pt x="86" y="154"/>
                  <a:pt x="86" y="154"/>
                </a:cubicBezTo>
                <a:close/>
                <a:moveTo>
                  <a:pt x="96" y="160"/>
                </a:moveTo>
                <a:cubicBezTo>
                  <a:pt x="96" y="161"/>
                  <a:pt x="94" y="163"/>
                  <a:pt x="94" y="164"/>
                </a:cubicBezTo>
                <a:cubicBezTo>
                  <a:pt x="96" y="162"/>
                  <a:pt x="96" y="161"/>
                  <a:pt x="98" y="160"/>
                </a:cubicBezTo>
                <a:cubicBezTo>
                  <a:pt x="97" y="159"/>
                  <a:pt x="97" y="160"/>
                  <a:pt x="96" y="160"/>
                </a:cubicBezTo>
                <a:close/>
                <a:moveTo>
                  <a:pt x="95" y="158"/>
                </a:moveTo>
                <a:cubicBezTo>
                  <a:pt x="95" y="158"/>
                  <a:pt x="95" y="158"/>
                  <a:pt x="95" y="158"/>
                </a:cubicBezTo>
                <a:cubicBezTo>
                  <a:pt x="93" y="159"/>
                  <a:pt x="94" y="159"/>
                  <a:pt x="92" y="160"/>
                </a:cubicBezTo>
                <a:cubicBezTo>
                  <a:pt x="93" y="161"/>
                  <a:pt x="93" y="161"/>
                  <a:pt x="93" y="161"/>
                </a:cubicBezTo>
                <a:cubicBezTo>
                  <a:pt x="94" y="159"/>
                  <a:pt x="94" y="160"/>
                  <a:pt x="95" y="158"/>
                </a:cubicBezTo>
                <a:close/>
                <a:moveTo>
                  <a:pt x="85" y="163"/>
                </a:moveTo>
                <a:cubicBezTo>
                  <a:pt x="86" y="162"/>
                  <a:pt x="86" y="162"/>
                  <a:pt x="86" y="162"/>
                </a:cubicBezTo>
                <a:cubicBezTo>
                  <a:pt x="86" y="162"/>
                  <a:pt x="85" y="162"/>
                  <a:pt x="85" y="163"/>
                </a:cubicBezTo>
                <a:close/>
                <a:moveTo>
                  <a:pt x="91" y="167"/>
                </a:moveTo>
                <a:cubicBezTo>
                  <a:pt x="91" y="167"/>
                  <a:pt x="91" y="167"/>
                  <a:pt x="91" y="168"/>
                </a:cubicBezTo>
                <a:cubicBezTo>
                  <a:pt x="92" y="168"/>
                  <a:pt x="92" y="168"/>
                  <a:pt x="92" y="167"/>
                </a:cubicBezTo>
                <a:cubicBezTo>
                  <a:pt x="92" y="167"/>
                  <a:pt x="92" y="167"/>
                  <a:pt x="92" y="167"/>
                </a:cubicBezTo>
                <a:cubicBezTo>
                  <a:pt x="92" y="167"/>
                  <a:pt x="91" y="166"/>
                  <a:pt x="91" y="167"/>
                </a:cubicBezTo>
                <a:close/>
                <a:moveTo>
                  <a:pt x="101" y="179"/>
                </a:moveTo>
                <a:cubicBezTo>
                  <a:pt x="101" y="179"/>
                  <a:pt x="101" y="179"/>
                  <a:pt x="102" y="180"/>
                </a:cubicBezTo>
                <a:cubicBezTo>
                  <a:pt x="102" y="179"/>
                  <a:pt x="102" y="178"/>
                  <a:pt x="103" y="178"/>
                </a:cubicBezTo>
                <a:cubicBezTo>
                  <a:pt x="103" y="178"/>
                  <a:pt x="103" y="178"/>
                  <a:pt x="103" y="177"/>
                </a:cubicBezTo>
                <a:cubicBezTo>
                  <a:pt x="102" y="178"/>
                  <a:pt x="102" y="178"/>
                  <a:pt x="101" y="179"/>
                </a:cubicBezTo>
                <a:close/>
                <a:moveTo>
                  <a:pt x="111" y="187"/>
                </a:moveTo>
                <a:cubicBezTo>
                  <a:pt x="111" y="188"/>
                  <a:pt x="112" y="187"/>
                  <a:pt x="112" y="187"/>
                </a:cubicBezTo>
                <a:cubicBezTo>
                  <a:pt x="111" y="187"/>
                  <a:pt x="112" y="187"/>
                  <a:pt x="112" y="186"/>
                </a:cubicBezTo>
                <a:cubicBezTo>
                  <a:pt x="111" y="186"/>
                  <a:pt x="112" y="187"/>
                  <a:pt x="111" y="187"/>
                </a:cubicBezTo>
                <a:close/>
                <a:moveTo>
                  <a:pt x="100" y="178"/>
                </a:moveTo>
                <a:cubicBezTo>
                  <a:pt x="100" y="179"/>
                  <a:pt x="101" y="179"/>
                  <a:pt x="101" y="178"/>
                </a:cubicBezTo>
                <a:cubicBezTo>
                  <a:pt x="101" y="178"/>
                  <a:pt x="101" y="178"/>
                  <a:pt x="101" y="178"/>
                </a:cubicBezTo>
                <a:cubicBezTo>
                  <a:pt x="101" y="178"/>
                  <a:pt x="101" y="178"/>
                  <a:pt x="101" y="178"/>
                </a:cubicBezTo>
                <a:cubicBezTo>
                  <a:pt x="101" y="178"/>
                  <a:pt x="100" y="178"/>
                  <a:pt x="100" y="178"/>
                </a:cubicBezTo>
                <a:close/>
                <a:moveTo>
                  <a:pt x="101" y="180"/>
                </a:moveTo>
                <a:cubicBezTo>
                  <a:pt x="101" y="179"/>
                  <a:pt x="101" y="181"/>
                  <a:pt x="102" y="180"/>
                </a:cubicBezTo>
                <a:cubicBezTo>
                  <a:pt x="102" y="180"/>
                  <a:pt x="101" y="179"/>
                  <a:pt x="101" y="179"/>
                </a:cubicBezTo>
                <a:cubicBezTo>
                  <a:pt x="101" y="179"/>
                  <a:pt x="100" y="180"/>
                  <a:pt x="101" y="180"/>
                </a:cubicBezTo>
                <a:close/>
                <a:moveTo>
                  <a:pt x="76" y="157"/>
                </a:moveTo>
                <a:cubicBezTo>
                  <a:pt x="76" y="157"/>
                  <a:pt x="77" y="156"/>
                  <a:pt x="76" y="156"/>
                </a:cubicBezTo>
                <a:cubicBezTo>
                  <a:pt x="76" y="156"/>
                  <a:pt x="76" y="157"/>
                  <a:pt x="76" y="157"/>
                </a:cubicBezTo>
                <a:close/>
                <a:moveTo>
                  <a:pt x="99" y="179"/>
                </a:moveTo>
                <a:cubicBezTo>
                  <a:pt x="99" y="178"/>
                  <a:pt x="100" y="180"/>
                  <a:pt x="100" y="179"/>
                </a:cubicBezTo>
                <a:cubicBezTo>
                  <a:pt x="99" y="179"/>
                  <a:pt x="100" y="179"/>
                  <a:pt x="100" y="178"/>
                </a:cubicBezTo>
                <a:cubicBezTo>
                  <a:pt x="100" y="178"/>
                  <a:pt x="99" y="179"/>
                  <a:pt x="99" y="179"/>
                </a:cubicBezTo>
                <a:close/>
                <a:moveTo>
                  <a:pt x="104" y="186"/>
                </a:moveTo>
                <a:cubicBezTo>
                  <a:pt x="105" y="185"/>
                  <a:pt x="105" y="185"/>
                  <a:pt x="105" y="185"/>
                </a:cubicBezTo>
                <a:cubicBezTo>
                  <a:pt x="105" y="184"/>
                  <a:pt x="104" y="185"/>
                  <a:pt x="104" y="186"/>
                </a:cubicBezTo>
                <a:close/>
                <a:moveTo>
                  <a:pt x="100" y="181"/>
                </a:moveTo>
                <a:cubicBezTo>
                  <a:pt x="100" y="181"/>
                  <a:pt x="100" y="181"/>
                  <a:pt x="100" y="181"/>
                </a:cubicBezTo>
                <a:cubicBezTo>
                  <a:pt x="100" y="181"/>
                  <a:pt x="100" y="181"/>
                  <a:pt x="100" y="181"/>
                </a:cubicBezTo>
                <a:cubicBezTo>
                  <a:pt x="100" y="181"/>
                  <a:pt x="101" y="181"/>
                  <a:pt x="101" y="181"/>
                </a:cubicBezTo>
                <a:cubicBezTo>
                  <a:pt x="100" y="181"/>
                  <a:pt x="100" y="180"/>
                  <a:pt x="100" y="181"/>
                </a:cubicBezTo>
                <a:close/>
                <a:moveTo>
                  <a:pt x="108" y="192"/>
                </a:moveTo>
                <a:cubicBezTo>
                  <a:pt x="108" y="191"/>
                  <a:pt x="109" y="190"/>
                  <a:pt x="109" y="190"/>
                </a:cubicBezTo>
                <a:cubicBezTo>
                  <a:pt x="108" y="191"/>
                  <a:pt x="107" y="191"/>
                  <a:pt x="108" y="192"/>
                </a:cubicBezTo>
                <a:close/>
                <a:moveTo>
                  <a:pt x="76" y="161"/>
                </a:moveTo>
                <a:cubicBezTo>
                  <a:pt x="76" y="161"/>
                  <a:pt x="77" y="162"/>
                  <a:pt x="77" y="161"/>
                </a:cubicBezTo>
                <a:cubicBezTo>
                  <a:pt x="77" y="161"/>
                  <a:pt x="77" y="161"/>
                  <a:pt x="77" y="161"/>
                </a:cubicBezTo>
                <a:cubicBezTo>
                  <a:pt x="77" y="161"/>
                  <a:pt x="78" y="161"/>
                  <a:pt x="77" y="161"/>
                </a:cubicBezTo>
                <a:cubicBezTo>
                  <a:pt x="77" y="161"/>
                  <a:pt x="77" y="161"/>
                  <a:pt x="76" y="161"/>
                </a:cubicBezTo>
                <a:close/>
                <a:moveTo>
                  <a:pt x="99" y="182"/>
                </a:moveTo>
                <a:cubicBezTo>
                  <a:pt x="99" y="182"/>
                  <a:pt x="99" y="182"/>
                  <a:pt x="99" y="182"/>
                </a:cubicBezTo>
                <a:cubicBezTo>
                  <a:pt x="100" y="182"/>
                  <a:pt x="100" y="182"/>
                  <a:pt x="100" y="181"/>
                </a:cubicBezTo>
                <a:cubicBezTo>
                  <a:pt x="99" y="181"/>
                  <a:pt x="99" y="182"/>
                  <a:pt x="99" y="182"/>
                </a:cubicBezTo>
                <a:close/>
                <a:moveTo>
                  <a:pt x="102" y="184"/>
                </a:moveTo>
                <a:cubicBezTo>
                  <a:pt x="102" y="184"/>
                  <a:pt x="102" y="185"/>
                  <a:pt x="102" y="185"/>
                </a:cubicBezTo>
                <a:cubicBezTo>
                  <a:pt x="102" y="185"/>
                  <a:pt x="102" y="185"/>
                  <a:pt x="102" y="185"/>
                </a:cubicBezTo>
                <a:cubicBezTo>
                  <a:pt x="102" y="185"/>
                  <a:pt x="103" y="185"/>
                  <a:pt x="103" y="184"/>
                </a:cubicBezTo>
                <a:cubicBezTo>
                  <a:pt x="103" y="185"/>
                  <a:pt x="102" y="184"/>
                  <a:pt x="102" y="184"/>
                </a:cubicBezTo>
                <a:close/>
                <a:moveTo>
                  <a:pt x="103" y="187"/>
                </a:moveTo>
                <a:cubicBezTo>
                  <a:pt x="104" y="186"/>
                  <a:pt x="104" y="186"/>
                  <a:pt x="104" y="185"/>
                </a:cubicBezTo>
                <a:cubicBezTo>
                  <a:pt x="104" y="186"/>
                  <a:pt x="103" y="186"/>
                  <a:pt x="103" y="187"/>
                </a:cubicBezTo>
                <a:close/>
                <a:moveTo>
                  <a:pt x="99" y="185"/>
                </a:moveTo>
                <a:cubicBezTo>
                  <a:pt x="99" y="185"/>
                  <a:pt x="100" y="185"/>
                  <a:pt x="100" y="185"/>
                </a:cubicBezTo>
                <a:cubicBezTo>
                  <a:pt x="100" y="185"/>
                  <a:pt x="101" y="185"/>
                  <a:pt x="101" y="186"/>
                </a:cubicBezTo>
                <a:cubicBezTo>
                  <a:pt x="102" y="186"/>
                  <a:pt x="100" y="184"/>
                  <a:pt x="102" y="184"/>
                </a:cubicBezTo>
                <a:cubicBezTo>
                  <a:pt x="101" y="184"/>
                  <a:pt x="101" y="184"/>
                  <a:pt x="101" y="183"/>
                </a:cubicBezTo>
                <a:cubicBezTo>
                  <a:pt x="100" y="184"/>
                  <a:pt x="99" y="184"/>
                  <a:pt x="99" y="185"/>
                </a:cubicBezTo>
                <a:close/>
                <a:moveTo>
                  <a:pt x="84" y="169"/>
                </a:moveTo>
                <a:cubicBezTo>
                  <a:pt x="84" y="169"/>
                  <a:pt x="85" y="169"/>
                  <a:pt x="85" y="168"/>
                </a:cubicBezTo>
                <a:cubicBezTo>
                  <a:pt x="85" y="169"/>
                  <a:pt x="84" y="169"/>
                  <a:pt x="84" y="169"/>
                </a:cubicBezTo>
                <a:close/>
                <a:moveTo>
                  <a:pt x="97" y="181"/>
                </a:moveTo>
                <a:cubicBezTo>
                  <a:pt x="98" y="181"/>
                  <a:pt x="97" y="182"/>
                  <a:pt x="98" y="182"/>
                </a:cubicBezTo>
                <a:cubicBezTo>
                  <a:pt x="98" y="181"/>
                  <a:pt x="98" y="181"/>
                  <a:pt x="98" y="181"/>
                </a:cubicBezTo>
                <a:cubicBezTo>
                  <a:pt x="98" y="181"/>
                  <a:pt x="98" y="181"/>
                  <a:pt x="97" y="181"/>
                </a:cubicBezTo>
                <a:close/>
                <a:moveTo>
                  <a:pt x="105" y="194"/>
                </a:moveTo>
                <a:cubicBezTo>
                  <a:pt x="106" y="194"/>
                  <a:pt x="106" y="192"/>
                  <a:pt x="107" y="192"/>
                </a:cubicBezTo>
                <a:cubicBezTo>
                  <a:pt x="107" y="192"/>
                  <a:pt x="107" y="192"/>
                  <a:pt x="107" y="192"/>
                </a:cubicBezTo>
                <a:cubicBezTo>
                  <a:pt x="106" y="192"/>
                  <a:pt x="105" y="193"/>
                  <a:pt x="105" y="194"/>
                </a:cubicBezTo>
                <a:close/>
                <a:moveTo>
                  <a:pt x="91" y="184"/>
                </a:moveTo>
                <a:cubicBezTo>
                  <a:pt x="92" y="184"/>
                  <a:pt x="91" y="185"/>
                  <a:pt x="91" y="185"/>
                </a:cubicBezTo>
                <a:cubicBezTo>
                  <a:pt x="92" y="185"/>
                  <a:pt x="92" y="184"/>
                  <a:pt x="93" y="184"/>
                </a:cubicBezTo>
                <a:cubicBezTo>
                  <a:pt x="92" y="184"/>
                  <a:pt x="92" y="184"/>
                  <a:pt x="92" y="183"/>
                </a:cubicBezTo>
                <a:cubicBezTo>
                  <a:pt x="92" y="184"/>
                  <a:pt x="92" y="184"/>
                  <a:pt x="91" y="184"/>
                </a:cubicBezTo>
                <a:close/>
                <a:moveTo>
                  <a:pt x="72" y="169"/>
                </a:moveTo>
                <a:cubicBezTo>
                  <a:pt x="73" y="170"/>
                  <a:pt x="73" y="170"/>
                  <a:pt x="73" y="170"/>
                </a:cubicBezTo>
                <a:cubicBezTo>
                  <a:pt x="73" y="169"/>
                  <a:pt x="75" y="168"/>
                  <a:pt x="74" y="167"/>
                </a:cubicBezTo>
                <a:cubicBezTo>
                  <a:pt x="73" y="168"/>
                  <a:pt x="73" y="169"/>
                  <a:pt x="72" y="169"/>
                </a:cubicBezTo>
                <a:close/>
                <a:moveTo>
                  <a:pt x="74" y="170"/>
                </a:moveTo>
                <a:cubicBezTo>
                  <a:pt x="75" y="170"/>
                  <a:pt x="76" y="169"/>
                  <a:pt x="76" y="168"/>
                </a:cubicBezTo>
                <a:cubicBezTo>
                  <a:pt x="75" y="169"/>
                  <a:pt x="74" y="170"/>
                  <a:pt x="74" y="170"/>
                </a:cubicBezTo>
                <a:close/>
                <a:moveTo>
                  <a:pt x="88" y="184"/>
                </a:moveTo>
                <a:cubicBezTo>
                  <a:pt x="89" y="185"/>
                  <a:pt x="89" y="185"/>
                  <a:pt x="89" y="185"/>
                </a:cubicBezTo>
                <a:cubicBezTo>
                  <a:pt x="90" y="184"/>
                  <a:pt x="90" y="184"/>
                  <a:pt x="90" y="183"/>
                </a:cubicBezTo>
                <a:cubicBezTo>
                  <a:pt x="90" y="183"/>
                  <a:pt x="89" y="184"/>
                  <a:pt x="88" y="184"/>
                </a:cubicBezTo>
                <a:close/>
                <a:moveTo>
                  <a:pt x="71" y="168"/>
                </a:moveTo>
                <a:cubicBezTo>
                  <a:pt x="71" y="168"/>
                  <a:pt x="71" y="167"/>
                  <a:pt x="71" y="167"/>
                </a:cubicBezTo>
                <a:cubicBezTo>
                  <a:pt x="71" y="167"/>
                  <a:pt x="71" y="168"/>
                  <a:pt x="71" y="168"/>
                </a:cubicBezTo>
                <a:close/>
                <a:moveTo>
                  <a:pt x="89" y="187"/>
                </a:moveTo>
                <a:cubicBezTo>
                  <a:pt x="90" y="188"/>
                  <a:pt x="90" y="187"/>
                  <a:pt x="90" y="187"/>
                </a:cubicBezTo>
                <a:cubicBezTo>
                  <a:pt x="91" y="187"/>
                  <a:pt x="91" y="186"/>
                  <a:pt x="91" y="186"/>
                </a:cubicBezTo>
                <a:cubicBezTo>
                  <a:pt x="90" y="186"/>
                  <a:pt x="90" y="187"/>
                  <a:pt x="89" y="186"/>
                </a:cubicBezTo>
                <a:cubicBezTo>
                  <a:pt x="89" y="186"/>
                  <a:pt x="90" y="187"/>
                  <a:pt x="89" y="187"/>
                </a:cubicBezTo>
                <a:close/>
                <a:moveTo>
                  <a:pt x="84" y="182"/>
                </a:moveTo>
                <a:cubicBezTo>
                  <a:pt x="84" y="182"/>
                  <a:pt x="85" y="180"/>
                  <a:pt x="84" y="180"/>
                </a:cubicBezTo>
                <a:cubicBezTo>
                  <a:pt x="84" y="181"/>
                  <a:pt x="83" y="181"/>
                  <a:pt x="84" y="182"/>
                </a:cubicBezTo>
                <a:close/>
                <a:moveTo>
                  <a:pt x="72" y="173"/>
                </a:moveTo>
                <a:cubicBezTo>
                  <a:pt x="72" y="173"/>
                  <a:pt x="73" y="173"/>
                  <a:pt x="73" y="173"/>
                </a:cubicBezTo>
                <a:cubicBezTo>
                  <a:pt x="73" y="173"/>
                  <a:pt x="73" y="173"/>
                  <a:pt x="73" y="172"/>
                </a:cubicBezTo>
                <a:cubicBezTo>
                  <a:pt x="72" y="172"/>
                  <a:pt x="75" y="172"/>
                  <a:pt x="74" y="171"/>
                </a:cubicBezTo>
                <a:cubicBezTo>
                  <a:pt x="73" y="171"/>
                  <a:pt x="73" y="172"/>
                  <a:pt x="72" y="173"/>
                </a:cubicBezTo>
                <a:close/>
                <a:moveTo>
                  <a:pt x="97" y="197"/>
                </a:moveTo>
                <a:cubicBezTo>
                  <a:pt x="98" y="196"/>
                  <a:pt x="99" y="195"/>
                  <a:pt x="99" y="194"/>
                </a:cubicBezTo>
                <a:cubicBezTo>
                  <a:pt x="99" y="195"/>
                  <a:pt x="97" y="195"/>
                  <a:pt x="97" y="197"/>
                </a:cubicBezTo>
                <a:close/>
                <a:moveTo>
                  <a:pt x="69" y="174"/>
                </a:moveTo>
                <a:cubicBezTo>
                  <a:pt x="70" y="173"/>
                  <a:pt x="71" y="172"/>
                  <a:pt x="72" y="171"/>
                </a:cubicBezTo>
                <a:cubicBezTo>
                  <a:pt x="72" y="170"/>
                  <a:pt x="72" y="170"/>
                  <a:pt x="72" y="170"/>
                </a:cubicBezTo>
                <a:cubicBezTo>
                  <a:pt x="71" y="172"/>
                  <a:pt x="69" y="172"/>
                  <a:pt x="69" y="174"/>
                </a:cubicBezTo>
                <a:close/>
                <a:moveTo>
                  <a:pt x="91" y="189"/>
                </a:moveTo>
                <a:cubicBezTo>
                  <a:pt x="91" y="189"/>
                  <a:pt x="92" y="189"/>
                  <a:pt x="91" y="188"/>
                </a:cubicBezTo>
                <a:cubicBezTo>
                  <a:pt x="91" y="189"/>
                  <a:pt x="90" y="189"/>
                  <a:pt x="91" y="189"/>
                </a:cubicBezTo>
                <a:close/>
                <a:moveTo>
                  <a:pt x="69" y="171"/>
                </a:moveTo>
                <a:cubicBezTo>
                  <a:pt x="69" y="170"/>
                  <a:pt x="70" y="169"/>
                  <a:pt x="70" y="169"/>
                </a:cubicBezTo>
                <a:cubicBezTo>
                  <a:pt x="69" y="169"/>
                  <a:pt x="68" y="170"/>
                  <a:pt x="69" y="171"/>
                </a:cubicBezTo>
                <a:close/>
                <a:moveTo>
                  <a:pt x="67" y="172"/>
                </a:moveTo>
                <a:cubicBezTo>
                  <a:pt x="68" y="173"/>
                  <a:pt x="68" y="172"/>
                  <a:pt x="68" y="171"/>
                </a:cubicBezTo>
                <a:lnTo>
                  <a:pt x="67" y="172"/>
                </a:lnTo>
                <a:close/>
                <a:moveTo>
                  <a:pt x="96" y="198"/>
                </a:moveTo>
                <a:cubicBezTo>
                  <a:pt x="97" y="198"/>
                  <a:pt x="97" y="197"/>
                  <a:pt x="97" y="197"/>
                </a:cubicBezTo>
                <a:cubicBezTo>
                  <a:pt x="96" y="197"/>
                  <a:pt x="96" y="198"/>
                  <a:pt x="96" y="198"/>
                </a:cubicBezTo>
                <a:close/>
                <a:moveTo>
                  <a:pt x="75" y="181"/>
                </a:moveTo>
                <a:cubicBezTo>
                  <a:pt x="76" y="181"/>
                  <a:pt x="77" y="180"/>
                  <a:pt x="76" y="180"/>
                </a:cubicBezTo>
                <a:cubicBezTo>
                  <a:pt x="76" y="180"/>
                  <a:pt x="75" y="181"/>
                  <a:pt x="75" y="181"/>
                </a:cubicBezTo>
                <a:close/>
                <a:moveTo>
                  <a:pt x="90" y="195"/>
                </a:moveTo>
                <a:cubicBezTo>
                  <a:pt x="91" y="196"/>
                  <a:pt x="91" y="194"/>
                  <a:pt x="92" y="194"/>
                </a:cubicBezTo>
                <a:cubicBezTo>
                  <a:pt x="92" y="194"/>
                  <a:pt x="92" y="194"/>
                  <a:pt x="91" y="193"/>
                </a:cubicBezTo>
                <a:cubicBezTo>
                  <a:pt x="91" y="194"/>
                  <a:pt x="91" y="195"/>
                  <a:pt x="90" y="195"/>
                </a:cubicBezTo>
                <a:close/>
                <a:moveTo>
                  <a:pt x="65" y="173"/>
                </a:moveTo>
                <a:cubicBezTo>
                  <a:pt x="66" y="173"/>
                  <a:pt x="66" y="172"/>
                  <a:pt x="66" y="172"/>
                </a:cubicBezTo>
                <a:cubicBezTo>
                  <a:pt x="66" y="172"/>
                  <a:pt x="65" y="173"/>
                  <a:pt x="65" y="173"/>
                </a:cubicBezTo>
                <a:close/>
                <a:moveTo>
                  <a:pt x="67" y="176"/>
                </a:moveTo>
                <a:cubicBezTo>
                  <a:pt x="68" y="177"/>
                  <a:pt x="69" y="175"/>
                  <a:pt x="68" y="175"/>
                </a:cubicBezTo>
                <a:cubicBezTo>
                  <a:pt x="68" y="176"/>
                  <a:pt x="67" y="176"/>
                  <a:pt x="67" y="176"/>
                </a:cubicBezTo>
                <a:close/>
                <a:moveTo>
                  <a:pt x="70" y="178"/>
                </a:moveTo>
                <a:cubicBezTo>
                  <a:pt x="70" y="179"/>
                  <a:pt x="70" y="178"/>
                  <a:pt x="70" y="177"/>
                </a:cubicBezTo>
                <a:cubicBezTo>
                  <a:pt x="70" y="177"/>
                  <a:pt x="70" y="178"/>
                  <a:pt x="70" y="178"/>
                </a:cubicBezTo>
                <a:close/>
                <a:moveTo>
                  <a:pt x="88" y="196"/>
                </a:moveTo>
                <a:cubicBezTo>
                  <a:pt x="89" y="196"/>
                  <a:pt x="90" y="195"/>
                  <a:pt x="89" y="194"/>
                </a:cubicBezTo>
                <a:cubicBezTo>
                  <a:pt x="89" y="196"/>
                  <a:pt x="87" y="195"/>
                  <a:pt x="88" y="196"/>
                </a:cubicBezTo>
                <a:close/>
                <a:moveTo>
                  <a:pt x="63" y="174"/>
                </a:moveTo>
                <a:cubicBezTo>
                  <a:pt x="63" y="174"/>
                  <a:pt x="63" y="174"/>
                  <a:pt x="63" y="174"/>
                </a:cubicBezTo>
                <a:cubicBezTo>
                  <a:pt x="64" y="174"/>
                  <a:pt x="64" y="173"/>
                  <a:pt x="64" y="172"/>
                </a:cubicBezTo>
                <a:cubicBezTo>
                  <a:pt x="64" y="172"/>
                  <a:pt x="64" y="173"/>
                  <a:pt x="63" y="174"/>
                </a:cubicBezTo>
                <a:close/>
                <a:moveTo>
                  <a:pt x="87" y="195"/>
                </a:moveTo>
                <a:cubicBezTo>
                  <a:pt x="87" y="194"/>
                  <a:pt x="87" y="194"/>
                  <a:pt x="88" y="194"/>
                </a:cubicBezTo>
                <a:cubicBezTo>
                  <a:pt x="87" y="193"/>
                  <a:pt x="87" y="193"/>
                  <a:pt x="87" y="193"/>
                </a:cubicBezTo>
                <a:cubicBezTo>
                  <a:pt x="87" y="194"/>
                  <a:pt x="86" y="194"/>
                  <a:pt x="87" y="195"/>
                </a:cubicBezTo>
                <a:close/>
                <a:moveTo>
                  <a:pt x="89" y="196"/>
                </a:moveTo>
                <a:cubicBezTo>
                  <a:pt x="89" y="196"/>
                  <a:pt x="90" y="197"/>
                  <a:pt x="90" y="197"/>
                </a:cubicBezTo>
                <a:cubicBezTo>
                  <a:pt x="90" y="196"/>
                  <a:pt x="90" y="196"/>
                  <a:pt x="89" y="196"/>
                </a:cubicBezTo>
                <a:close/>
                <a:moveTo>
                  <a:pt x="70" y="180"/>
                </a:moveTo>
                <a:cubicBezTo>
                  <a:pt x="70" y="180"/>
                  <a:pt x="70" y="180"/>
                  <a:pt x="70" y="179"/>
                </a:cubicBezTo>
                <a:cubicBezTo>
                  <a:pt x="70" y="179"/>
                  <a:pt x="69" y="179"/>
                  <a:pt x="69" y="180"/>
                </a:cubicBezTo>
                <a:cubicBezTo>
                  <a:pt x="69" y="180"/>
                  <a:pt x="69" y="180"/>
                  <a:pt x="70" y="180"/>
                </a:cubicBezTo>
                <a:close/>
                <a:moveTo>
                  <a:pt x="63" y="175"/>
                </a:moveTo>
                <a:cubicBezTo>
                  <a:pt x="62" y="175"/>
                  <a:pt x="61" y="176"/>
                  <a:pt x="61" y="177"/>
                </a:cubicBezTo>
                <a:cubicBezTo>
                  <a:pt x="62" y="177"/>
                  <a:pt x="63" y="175"/>
                  <a:pt x="63" y="174"/>
                </a:cubicBezTo>
                <a:cubicBezTo>
                  <a:pt x="63" y="174"/>
                  <a:pt x="63" y="175"/>
                  <a:pt x="63" y="175"/>
                </a:cubicBezTo>
                <a:close/>
                <a:moveTo>
                  <a:pt x="88" y="201"/>
                </a:moveTo>
                <a:cubicBezTo>
                  <a:pt x="88" y="202"/>
                  <a:pt x="88" y="202"/>
                  <a:pt x="89" y="202"/>
                </a:cubicBezTo>
                <a:cubicBezTo>
                  <a:pt x="89" y="201"/>
                  <a:pt x="89" y="201"/>
                  <a:pt x="90" y="200"/>
                </a:cubicBezTo>
                <a:cubicBezTo>
                  <a:pt x="90" y="200"/>
                  <a:pt x="90" y="200"/>
                  <a:pt x="90" y="199"/>
                </a:cubicBezTo>
                <a:cubicBezTo>
                  <a:pt x="90" y="199"/>
                  <a:pt x="90" y="199"/>
                  <a:pt x="90" y="199"/>
                </a:cubicBezTo>
                <a:cubicBezTo>
                  <a:pt x="89" y="200"/>
                  <a:pt x="89" y="201"/>
                  <a:pt x="88" y="201"/>
                </a:cubicBezTo>
                <a:close/>
                <a:moveTo>
                  <a:pt x="92" y="203"/>
                </a:moveTo>
                <a:cubicBezTo>
                  <a:pt x="92" y="203"/>
                  <a:pt x="93" y="202"/>
                  <a:pt x="93" y="202"/>
                </a:cubicBezTo>
                <a:cubicBezTo>
                  <a:pt x="92" y="202"/>
                  <a:pt x="92" y="202"/>
                  <a:pt x="92" y="203"/>
                </a:cubicBezTo>
                <a:close/>
                <a:moveTo>
                  <a:pt x="62" y="177"/>
                </a:moveTo>
                <a:cubicBezTo>
                  <a:pt x="62" y="177"/>
                  <a:pt x="63" y="177"/>
                  <a:pt x="63" y="176"/>
                </a:cubicBezTo>
                <a:cubicBezTo>
                  <a:pt x="62" y="176"/>
                  <a:pt x="62" y="177"/>
                  <a:pt x="62" y="177"/>
                </a:cubicBezTo>
                <a:close/>
                <a:moveTo>
                  <a:pt x="62" y="177"/>
                </a:moveTo>
                <a:cubicBezTo>
                  <a:pt x="62" y="178"/>
                  <a:pt x="63" y="178"/>
                  <a:pt x="63" y="178"/>
                </a:cubicBezTo>
                <a:cubicBezTo>
                  <a:pt x="63" y="177"/>
                  <a:pt x="63" y="177"/>
                  <a:pt x="62" y="177"/>
                </a:cubicBezTo>
                <a:close/>
                <a:moveTo>
                  <a:pt x="90" y="205"/>
                </a:moveTo>
                <a:cubicBezTo>
                  <a:pt x="90" y="205"/>
                  <a:pt x="92" y="204"/>
                  <a:pt x="91" y="203"/>
                </a:cubicBezTo>
                <a:cubicBezTo>
                  <a:pt x="91" y="203"/>
                  <a:pt x="90" y="204"/>
                  <a:pt x="90" y="205"/>
                </a:cubicBezTo>
                <a:close/>
                <a:moveTo>
                  <a:pt x="89" y="203"/>
                </a:moveTo>
                <a:cubicBezTo>
                  <a:pt x="90" y="204"/>
                  <a:pt x="91" y="202"/>
                  <a:pt x="90" y="202"/>
                </a:cubicBezTo>
                <a:cubicBezTo>
                  <a:pt x="90" y="203"/>
                  <a:pt x="90" y="203"/>
                  <a:pt x="89" y="203"/>
                </a:cubicBezTo>
                <a:close/>
                <a:moveTo>
                  <a:pt x="78" y="193"/>
                </a:moveTo>
                <a:cubicBezTo>
                  <a:pt x="76" y="194"/>
                  <a:pt x="79" y="195"/>
                  <a:pt x="78" y="196"/>
                </a:cubicBezTo>
                <a:cubicBezTo>
                  <a:pt x="79" y="196"/>
                  <a:pt x="80" y="194"/>
                  <a:pt x="80" y="194"/>
                </a:cubicBezTo>
                <a:cubicBezTo>
                  <a:pt x="79" y="195"/>
                  <a:pt x="78" y="194"/>
                  <a:pt x="78" y="193"/>
                </a:cubicBezTo>
                <a:close/>
                <a:moveTo>
                  <a:pt x="70" y="188"/>
                </a:moveTo>
                <a:cubicBezTo>
                  <a:pt x="69" y="188"/>
                  <a:pt x="70" y="188"/>
                  <a:pt x="69" y="188"/>
                </a:cubicBezTo>
                <a:cubicBezTo>
                  <a:pt x="69" y="189"/>
                  <a:pt x="67" y="189"/>
                  <a:pt x="68" y="190"/>
                </a:cubicBezTo>
                <a:cubicBezTo>
                  <a:pt x="68" y="189"/>
                  <a:pt x="70" y="190"/>
                  <a:pt x="70" y="188"/>
                </a:cubicBezTo>
                <a:cubicBezTo>
                  <a:pt x="70" y="188"/>
                  <a:pt x="70" y="188"/>
                  <a:pt x="70" y="188"/>
                </a:cubicBezTo>
                <a:close/>
                <a:moveTo>
                  <a:pt x="66" y="185"/>
                </a:moveTo>
                <a:cubicBezTo>
                  <a:pt x="65" y="185"/>
                  <a:pt x="65" y="185"/>
                  <a:pt x="66" y="186"/>
                </a:cubicBezTo>
                <a:cubicBezTo>
                  <a:pt x="66" y="185"/>
                  <a:pt x="66" y="184"/>
                  <a:pt x="66" y="185"/>
                </a:cubicBezTo>
                <a:close/>
                <a:moveTo>
                  <a:pt x="79" y="199"/>
                </a:moveTo>
                <a:cubicBezTo>
                  <a:pt x="80" y="199"/>
                  <a:pt x="81" y="198"/>
                  <a:pt x="81" y="198"/>
                </a:cubicBezTo>
                <a:cubicBezTo>
                  <a:pt x="80" y="198"/>
                  <a:pt x="79" y="199"/>
                  <a:pt x="79" y="199"/>
                </a:cubicBezTo>
                <a:close/>
                <a:moveTo>
                  <a:pt x="84" y="202"/>
                </a:moveTo>
                <a:cubicBezTo>
                  <a:pt x="85" y="202"/>
                  <a:pt x="85" y="201"/>
                  <a:pt x="85" y="201"/>
                </a:cubicBezTo>
                <a:cubicBezTo>
                  <a:pt x="84" y="201"/>
                  <a:pt x="84" y="202"/>
                  <a:pt x="84" y="202"/>
                </a:cubicBezTo>
                <a:close/>
                <a:moveTo>
                  <a:pt x="58" y="182"/>
                </a:moveTo>
                <a:cubicBezTo>
                  <a:pt x="58" y="183"/>
                  <a:pt x="60" y="181"/>
                  <a:pt x="59" y="181"/>
                </a:cubicBezTo>
                <a:cubicBezTo>
                  <a:pt x="59" y="181"/>
                  <a:pt x="57" y="182"/>
                  <a:pt x="58" y="182"/>
                </a:cubicBezTo>
                <a:close/>
                <a:moveTo>
                  <a:pt x="76" y="197"/>
                </a:moveTo>
                <a:cubicBezTo>
                  <a:pt x="77" y="198"/>
                  <a:pt x="78" y="196"/>
                  <a:pt x="77" y="197"/>
                </a:cubicBezTo>
                <a:cubicBezTo>
                  <a:pt x="77" y="197"/>
                  <a:pt x="76" y="197"/>
                  <a:pt x="76" y="197"/>
                </a:cubicBezTo>
                <a:close/>
                <a:moveTo>
                  <a:pt x="68" y="191"/>
                </a:moveTo>
                <a:cubicBezTo>
                  <a:pt x="68" y="191"/>
                  <a:pt x="68" y="191"/>
                  <a:pt x="69" y="191"/>
                </a:cubicBezTo>
                <a:cubicBezTo>
                  <a:pt x="68" y="191"/>
                  <a:pt x="69" y="190"/>
                  <a:pt x="69" y="190"/>
                </a:cubicBezTo>
                <a:cubicBezTo>
                  <a:pt x="68" y="190"/>
                  <a:pt x="68" y="191"/>
                  <a:pt x="68" y="191"/>
                </a:cubicBezTo>
                <a:close/>
                <a:moveTo>
                  <a:pt x="69" y="194"/>
                </a:moveTo>
                <a:cubicBezTo>
                  <a:pt x="70" y="195"/>
                  <a:pt x="70" y="194"/>
                  <a:pt x="71" y="194"/>
                </a:cubicBezTo>
                <a:cubicBezTo>
                  <a:pt x="70" y="193"/>
                  <a:pt x="71" y="193"/>
                  <a:pt x="70" y="193"/>
                </a:cubicBezTo>
                <a:cubicBezTo>
                  <a:pt x="70" y="193"/>
                  <a:pt x="70" y="194"/>
                  <a:pt x="69" y="194"/>
                </a:cubicBezTo>
                <a:close/>
                <a:moveTo>
                  <a:pt x="64" y="195"/>
                </a:moveTo>
                <a:cubicBezTo>
                  <a:pt x="64" y="194"/>
                  <a:pt x="64" y="195"/>
                  <a:pt x="64" y="194"/>
                </a:cubicBezTo>
                <a:cubicBezTo>
                  <a:pt x="65" y="193"/>
                  <a:pt x="65" y="191"/>
                  <a:pt x="67" y="190"/>
                </a:cubicBezTo>
                <a:cubicBezTo>
                  <a:pt x="67" y="191"/>
                  <a:pt x="67" y="192"/>
                  <a:pt x="68" y="191"/>
                </a:cubicBezTo>
                <a:cubicBezTo>
                  <a:pt x="67" y="193"/>
                  <a:pt x="66" y="194"/>
                  <a:pt x="65" y="195"/>
                </a:cubicBezTo>
                <a:cubicBezTo>
                  <a:pt x="65" y="194"/>
                  <a:pt x="66" y="194"/>
                  <a:pt x="66" y="193"/>
                </a:cubicBezTo>
                <a:cubicBezTo>
                  <a:pt x="65" y="192"/>
                  <a:pt x="65" y="195"/>
                  <a:pt x="64" y="195"/>
                </a:cubicBezTo>
                <a:cubicBezTo>
                  <a:pt x="64" y="195"/>
                  <a:pt x="64" y="195"/>
                  <a:pt x="64" y="195"/>
                </a:cubicBezTo>
                <a:close/>
                <a:moveTo>
                  <a:pt x="66" y="192"/>
                </a:moveTo>
                <a:cubicBezTo>
                  <a:pt x="66" y="192"/>
                  <a:pt x="68" y="192"/>
                  <a:pt x="67" y="191"/>
                </a:cubicBezTo>
                <a:cubicBezTo>
                  <a:pt x="67" y="192"/>
                  <a:pt x="66" y="192"/>
                  <a:pt x="66" y="192"/>
                </a:cubicBezTo>
                <a:close/>
                <a:moveTo>
                  <a:pt x="68" y="196"/>
                </a:moveTo>
                <a:cubicBezTo>
                  <a:pt x="69" y="196"/>
                  <a:pt x="69" y="195"/>
                  <a:pt x="69" y="195"/>
                </a:cubicBezTo>
                <a:cubicBezTo>
                  <a:pt x="69" y="195"/>
                  <a:pt x="68" y="196"/>
                  <a:pt x="68" y="196"/>
                </a:cubicBezTo>
                <a:close/>
                <a:moveTo>
                  <a:pt x="81" y="205"/>
                </a:moveTo>
                <a:cubicBezTo>
                  <a:pt x="81" y="206"/>
                  <a:pt x="80" y="206"/>
                  <a:pt x="80" y="207"/>
                </a:cubicBezTo>
                <a:cubicBezTo>
                  <a:pt x="81" y="207"/>
                  <a:pt x="81" y="206"/>
                  <a:pt x="81" y="205"/>
                </a:cubicBezTo>
                <a:close/>
                <a:moveTo>
                  <a:pt x="85" y="210"/>
                </a:moveTo>
                <a:cubicBezTo>
                  <a:pt x="85" y="211"/>
                  <a:pt x="84" y="211"/>
                  <a:pt x="84" y="213"/>
                </a:cubicBezTo>
                <a:cubicBezTo>
                  <a:pt x="84" y="212"/>
                  <a:pt x="87" y="210"/>
                  <a:pt x="86" y="210"/>
                </a:cubicBezTo>
                <a:cubicBezTo>
                  <a:pt x="86" y="210"/>
                  <a:pt x="85" y="210"/>
                  <a:pt x="85" y="210"/>
                </a:cubicBezTo>
                <a:close/>
                <a:moveTo>
                  <a:pt x="81" y="210"/>
                </a:moveTo>
                <a:cubicBezTo>
                  <a:pt x="82" y="210"/>
                  <a:pt x="83" y="209"/>
                  <a:pt x="83" y="207"/>
                </a:cubicBezTo>
                <a:cubicBezTo>
                  <a:pt x="82" y="208"/>
                  <a:pt x="81" y="209"/>
                  <a:pt x="81" y="210"/>
                </a:cubicBezTo>
                <a:close/>
                <a:moveTo>
                  <a:pt x="67" y="196"/>
                </a:moveTo>
                <a:cubicBezTo>
                  <a:pt x="67" y="195"/>
                  <a:pt x="67" y="195"/>
                  <a:pt x="67" y="195"/>
                </a:cubicBezTo>
                <a:cubicBezTo>
                  <a:pt x="66" y="194"/>
                  <a:pt x="67" y="195"/>
                  <a:pt x="67" y="196"/>
                </a:cubicBezTo>
                <a:close/>
                <a:moveTo>
                  <a:pt x="54" y="186"/>
                </a:moveTo>
                <a:cubicBezTo>
                  <a:pt x="55" y="186"/>
                  <a:pt x="55" y="186"/>
                  <a:pt x="55" y="186"/>
                </a:cubicBezTo>
                <a:cubicBezTo>
                  <a:pt x="55" y="186"/>
                  <a:pt x="55" y="187"/>
                  <a:pt x="55" y="187"/>
                </a:cubicBezTo>
                <a:cubicBezTo>
                  <a:pt x="56" y="186"/>
                  <a:pt x="55" y="186"/>
                  <a:pt x="55" y="186"/>
                </a:cubicBezTo>
                <a:cubicBezTo>
                  <a:pt x="55" y="185"/>
                  <a:pt x="55" y="186"/>
                  <a:pt x="54" y="186"/>
                </a:cubicBezTo>
                <a:cubicBezTo>
                  <a:pt x="54" y="186"/>
                  <a:pt x="54" y="186"/>
                  <a:pt x="54" y="186"/>
                </a:cubicBezTo>
                <a:close/>
                <a:moveTo>
                  <a:pt x="63" y="194"/>
                </a:moveTo>
                <a:cubicBezTo>
                  <a:pt x="63" y="194"/>
                  <a:pt x="64" y="194"/>
                  <a:pt x="64" y="193"/>
                </a:cubicBezTo>
                <a:cubicBezTo>
                  <a:pt x="63" y="193"/>
                  <a:pt x="62" y="194"/>
                  <a:pt x="63" y="194"/>
                </a:cubicBezTo>
                <a:close/>
                <a:moveTo>
                  <a:pt x="68" y="198"/>
                </a:moveTo>
                <a:cubicBezTo>
                  <a:pt x="68" y="197"/>
                  <a:pt x="68" y="197"/>
                  <a:pt x="68" y="197"/>
                </a:cubicBezTo>
                <a:cubicBezTo>
                  <a:pt x="68" y="197"/>
                  <a:pt x="67" y="198"/>
                  <a:pt x="68" y="198"/>
                </a:cubicBezTo>
                <a:close/>
                <a:moveTo>
                  <a:pt x="68" y="200"/>
                </a:moveTo>
                <a:cubicBezTo>
                  <a:pt x="69" y="201"/>
                  <a:pt x="69" y="200"/>
                  <a:pt x="70" y="200"/>
                </a:cubicBezTo>
                <a:cubicBezTo>
                  <a:pt x="70" y="200"/>
                  <a:pt x="70" y="199"/>
                  <a:pt x="70" y="199"/>
                </a:cubicBezTo>
                <a:cubicBezTo>
                  <a:pt x="70" y="199"/>
                  <a:pt x="70" y="199"/>
                  <a:pt x="70" y="198"/>
                </a:cubicBezTo>
                <a:cubicBezTo>
                  <a:pt x="69" y="199"/>
                  <a:pt x="69" y="200"/>
                  <a:pt x="68" y="200"/>
                </a:cubicBezTo>
                <a:close/>
                <a:moveTo>
                  <a:pt x="53" y="186"/>
                </a:moveTo>
                <a:cubicBezTo>
                  <a:pt x="53" y="185"/>
                  <a:pt x="54" y="185"/>
                  <a:pt x="53" y="184"/>
                </a:cubicBezTo>
                <a:cubicBezTo>
                  <a:pt x="53" y="184"/>
                  <a:pt x="53" y="185"/>
                  <a:pt x="53" y="186"/>
                </a:cubicBezTo>
                <a:close/>
                <a:moveTo>
                  <a:pt x="66" y="197"/>
                </a:moveTo>
                <a:cubicBezTo>
                  <a:pt x="67" y="196"/>
                  <a:pt x="66" y="197"/>
                  <a:pt x="66" y="196"/>
                </a:cubicBezTo>
                <a:cubicBezTo>
                  <a:pt x="66" y="196"/>
                  <a:pt x="66" y="197"/>
                  <a:pt x="66" y="197"/>
                </a:cubicBezTo>
                <a:close/>
                <a:moveTo>
                  <a:pt x="71" y="202"/>
                </a:moveTo>
                <a:cubicBezTo>
                  <a:pt x="71" y="202"/>
                  <a:pt x="72" y="202"/>
                  <a:pt x="72" y="201"/>
                </a:cubicBezTo>
                <a:cubicBezTo>
                  <a:pt x="71" y="201"/>
                  <a:pt x="70" y="202"/>
                  <a:pt x="71" y="202"/>
                </a:cubicBezTo>
                <a:close/>
                <a:moveTo>
                  <a:pt x="60" y="193"/>
                </a:moveTo>
                <a:cubicBezTo>
                  <a:pt x="61" y="193"/>
                  <a:pt x="61" y="193"/>
                  <a:pt x="61" y="194"/>
                </a:cubicBezTo>
                <a:cubicBezTo>
                  <a:pt x="61" y="193"/>
                  <a:pt x="61" y="194"/>
                  <a:pt x="61" y="194"/>
                </a:cubicBezTo>
                <a:cubicBezTo>
                  <a:pt x="61" y="194"/>
                  <a:pt x="62" y="193"/>
                  <a:pt x="61" y="193"/>
                </a:cubicBezTo>
                <a:cubicBezTo>
                  <a:pt x="61" y="193"/>
                  <a:pt x="61" y="193"/>
                  <a:pt x="60" y="193"/>
                </a:cubicBezTo>
                <a:close/>
                <a:moveTo>
                  <a:pt x="54" y="191"/>
                </a:moveTo>
                <a:cubicBezTo>
                  <a:pt x="55" y="191"/>
                  <a:pt x="56" y="190"/>
                  <a:pt x="56" y="189"/>
                </a:cubicBezTo>
                <a:cubicBezTo>
                  <a:pt x="55" y="189"/>
                  <a:pt x="54" y="190"/>
                  <a:pt x="54" y="191"/>
                </a:cubicBezTo>
                <a:close/>
                <a:moveTo>
                  <a:pt x="76" y="210"/>
                </a:moveTo>
                <a:cubicBezTo>
                  <a:pt x="77" y="209"/>
                  <a:pt x="78" y="209"/>
                  <a:pt x="78" y="208"/>
                </a:cubicBezTo>
                <a:cubicBezTo>
                  <a:pt x="78" y="208"/>
                  <a:pt x="76" y="210"/>
                  <a:pt x="76" y="210"/>
                </a:cubicBezTo>
                <a:close/>
                <a:moveTo>
                  <a:pt x="75" y="208"/>
                </a:moveTo>
                <a:cubicBezTo>
                  <a:pt x="75" y="208"/>
                  <a:pt x="75" y="208"/>
                  <a:pt x="75" y="208"/>
                </a:cubicBezTo>
                <a:cubicBezTo>
                  <a:pt x="75" y="208"/>
                  <a:pt x="75" y="207"/>
                  <a:pt x="75" y="207"/>
                </a:cubicBezTo>
                <a:cubicBezTo>
                  <a:pt x="75" y="207"/>
                  <a:pt x="75" y="207"/>
                  <a:pt x="75" y="207"/>
                </a:cubicBezTo>
                <a:cubicBezTo>
                  <a:pt x="74" y="207"/>
                  <a:pt x="75" y="207"/>
                  <a:pt x="74" y="208"/>
                </a:cubicBezTo>
                <a:lnTo>
                  <a:pt x="75" y="208"/>
                </a:lnTo>
                <a:close/>
                <a:moveTo>
                  <a:pt x="74" y="206"/>
                </a:moveTo>
                <a:cubicBezTo>
                  <a:pt x="73" y="207"/>
                  <a:pt x="73" y="205"/>
                  <a:pt x="73" y="206"/>
                </a:cubicBezTo>
                <a:cubicBezTo>
                  <a:pt x="73" y="206"/>
                  <a:pt x="72" y="207"/>
                  <a:pt x="73" y="207"/>
                </a:cubicBezTo>
                <a:cubicBezTo>
                  <a:pt x="73" y="207"/>
                  <a:pt x="73" y="207"/>
                  <a:pt x="73" y="207"/>
                </a:cubicBezTo>
                <a:cubicBezTo>
                  <a:pt x="73" y="207"/>
                  <a:pt x="73" y="207"/>
                  <a:pt x="73" y="207"/>
                </a:cubicBezTo>
                <a:cubicBezTo>
                  <a:pt x="74" y="207"/>
                  <a:pt x="74" y="206"/>
                  <a:pt x="74" y="206"/>
                </a:cubicBezTo>
                <a:close/>
                <a:moveTo>
                  <a:pt x="50" y="189"/>
                </a:moveTo>
                <a:cubicBezTo>
                  <a:pt x="51" y="190"/>
                  <a:pt x="52" y="189"/>
                  <a:pt x="51" y="188"/>
                </a:cubicBezTo>
                <a:cubicBezTo>
                  <a:pt x="51" y="189"/>
                  <a:pt x="51" y="189"/>
                  <a:pt x="50" y="189"/>
                </a:cubicBezTo>
                <a:close/>
                <a:moveTo>
                  <a:pt x="53" y="192"/>
                </a:moveTo>
                <a:cubicBezTo>
                  <a:pt x="54" y="193"/>
                  <a:pt x="54" y="192"/>
                  <a:pt x="54" y="192"/>
                </a:cubicBezTo>
                <a:cubicBezTo>
                  <a:pt x="54" y="192"/>
                  <a:pt x="54" y="191"/>
                  <a:pt x="54" y="191"/>
                </a:cubicBezTo>
                <a:lnTo>
                  <a:pt x="53" y="192"/>
                </a:lnTo>
                <a:close/>
                <a:moveTo>
                  <a:pt x="73" y="209"/>
                </a:moveTo>
                <a:cubicBezTo>
                  <a:pt x="73" y="209"/>
                  <a:pt x="73" y="210"/>
                  <a:pt x="73" y="209"/>
                </a:cubicBezTo>
                <a:cubicBezTo>
                  <a:pt x="73" y="209"/>
                  <a:pt x="74" y="210"/>
                  <a:pt x="74" y="209"/>
                </a:cubicBezTo>
                <a:cubicBezTo>
                  <a:pt x="74" y="209"/>
                  <a:pt x="74" y="208"/>
                  <a:pt x="74" y="208"/>
                </a:cubicBezTo>
                <a:cubicBezTo>
                  <a:pt x="73" y="209"/>
                  <a:pt x="73" y="208"/>
                  <a:pt x="73" y="208"/>
                </a:cubicBezTo>
                <a:cubicBezTo>
                  <a:pt x="73" y="208"/>
                  <a:pt x="73" y="209"/>
                  <a:pt x="73" y="209"/>
                </a:cubicBezTo>
                <a:cubicBezTo>
                  <a:pt x="73" y="209"/>
                  <a:pt x="73" y="209"/>
                  <a:pt x="73" y="209"/>
                </a:cubicBezTo>
                <a:close/>
                <a:moveTo>
                  <a:pt x="49" y="190"/>
                </a:moveTo>
                <a:cubicBezTo>
                  <a:pt x="49" y="190"/>
                  <a:pt x="50" y="189"/>
                  <a:pt x="50" y="189"/>
                </a:cubicBezTo>
                <a:cubicBezTo>
                  <a:pt x="50" y="189"/>
                  <a:pt x="49" y="190"/>
                  <a:pt x="49" y="190"/>
                </a:cubicBezTo>
                <a:close/>
                <a:moveTo>
                  <a:pt x="52" y="194"/>
                </a:moveTo>
                <a:cubicBezTo>
                  <a:pt x="53" y="194"/>
                  <a:pt x="54" y="193"/>
                  <a:pt x="53" y="192"/>
                </a:cubicBezTo>
                <a:cubicBezTo>
                  <a:pt x="53" y="193"/>
                  <a:pt x="52" y="193"/>
                  <a:pt x="52" y="194"/>
                </a:cubicBezTo>
                <a:close/>
                <a:moveTo>
                  <a:pt x="66" y="205"/>
                </a:moveTo>
                <a:cubicBezTo>
                  <a:pt x="66" y="205"/>
                  <a:pt x="67" y="204"/>
                  <a:pt x="67" y="204"/>
                </a:cubicBezTo>
                <a:cubicBezTo>
                  <a:pt x="67" y="204"/>
                  <a:pt x="67" y="204"/>
                  <a:pt x="67" y="204"/>
                </a:cubicBezTo>
                <a:cubicBezTo>
                  <a:pt x="67" y="204"/>
                  <a:pt x="66" y="205"/>
                  <a:pt x="66" y="205"/>
                </a:cubicBezTo>
                <a:close/>
                <a:moveTo>
                  <a:pt x="58" y="198"/>
                </a:moveTo>
                <a:cubicBezTo>
                  <a:pt x="57" y="198"/>
                  <a:pt x="57" y="197"/>
                  <a:pt x="57" y="197"/>
                </a:cubicBezTo>
                <a:cubicBezTo>
                  <a:pt x="56" y="197"/>
                  <a:pt x="57" y="198"/>
                  <a:pt x="58" y="198"/>
                </a:cubicBezTo>
                <a:close/>
                <a:moveTo>
                  <a:pt x="50" y="197"/>
                </a:moveTo>
                <a:cubicBezTo>
                  <a:pt x="51" y="196"/>
                  <a:pt x="51" y="195"/>
                  <a:pt x="52" y="195"/>
                </a:cubicBezTo>
                <a:cubicBezTo>
                  <a:pt x="52" y="194"/>
                  <a:pt x="52" y="194"/>
                  <a:pt x="52" y="194"/>
                </a:cubicBezTo>
                <a:cubicBezTo>
                  <a:pt x="51" y="195"/>
                  <a:pt x="50" y="196"/>
                  <a:pt x="50" y="197"/>
                </a:cubicBezTo>
                <a:close/>
                <a:moveTo>
                  <a:pt x="79" y="218"/>
                </a:moveTo>
                <a:cubicBezTo>
                  <a:pt x="80" y="219"/>
                  <a:pt x="80" y="218"/>
                  <a:pt x="80" y="218"/>
                </a:cubicBezTo>
                <a:cubicBezTo>
                  <a:pt x="80" y="218"/>
                  <a:pt x="80" y="218"/>
                  <a:pt x="79" y="218"/>
                </a:cubicBezTo>
                <a:close/>
                <a:moveTo>
                  <a:pt x="45" y="192"/>
                </a:moveTo>
                <a:cubicBezTo>
                  <a:pt x="45" y="192"/>
                  <a:pt x="47" y="192"/>
                  <a:pt x="46" y="191"/>
                </a:cubicBezTo>
                <a:cubicBezTo>
                  <a:pt x="46" y="192"/>
                  <a:pt x="45" y="191"/>
                  <a:pt x="45" y="192"/>
                </a:cubicBezTo>
                <a:close/>
                <a:moveTo>
                  <a:pt x="42" y="196"/>
                </a:moveTo>
                <a:cubicBezTo>
                  <a:pt x="44" y="196"/>
                  <a:pt x="43" y="194"/>
                  <a:pt x="45" y="193"/>
                </a:cubicBezTo>
                <a:cubicBezTo>
                  <a:pt x="44" y="193"/>
                  <a:pt x="44" y="193"/>
                  <a:pt x="44" y="193"/>
                </a:cubicBezTo>
                <a:cubicBezTo>
                  <a:pt x="44" y="194"/>
                  <a:pt x="42" y="194"/>
                  <a:pt x="42" y="196"/>
                </a:cubicBezTo>
                <a:close/>
                <a:moveTo>
                  <a:pt x="49" y="199"/>
                </a:moveTo>
                <a:cubicBezTo>
                  <a:pt x="49" y="198"/>
                  <a:pt x="50" y="198"/>
                  <a:pt x="49" y="197"/>
                </a:cubicBezTo>
                <a:cubicBezTo>
                  <a:pt x="49" y="198"/>
                  <a:pt x="48" y="198"/>
                  <a:pt x="49" y="199"/>
                </a:cubicBezTo>
                <a:close/>
                <a:moveTo>
                  <a:pt x="67" y="214"/>
                </a:moveTo>
                <a:cubicBezTo>
                  <a:pt x="67" y="214"/>
                  <a:pt x="66" y="215"/>
                  <a:pt x="67" y="215"/>
                </a:cubicBezTo>
                <a:cubicBezTo>
                  <a:pt x="66" y="214"/>
                  <a:pt x="68" y="214"/>
                  <a:pt x="68" y="214"/>
                </a:cubicBezTo>
                <a:cubicBezTo>
                  <a:pt x="67" y="214"/>
                  <a:pt x="67" y="214"/>
                  <a:pt x="67" y="214"/>
                </a:cubicBezTo>
                <a:close/>
                <a:moveTo>
                  <a:pt x="72" y="224"/>
                </a:moveTo>
                <a:cubicBezTo>
                  <a:pt x="72" y="224"/>
                  <a:pt x="74" y="222"/>
                  <a:pt x="74" y="221"/>
                </a:cubicBezTo>
                <a:cubicBezTo>
                  <a:pt x="74" y="222"/>
                  <a:pt x="72" y="224"/>
                  <a:pt x="72" y="224"/>
                </a:cubicBezTo>
                <a:close/>
                <a:moveTo>
                  <a:pt x="59" y="212"/>
                </a:moveTo>
                <a:cubicBezTo>
                  <a:pt x="59" y="211"/>
                  <a:pt x="61" y="211"/>
                  <a:pt x="61" y="211"/>
                </a:cubicBezTo>
                <a:cubicBezTo>
                  <a:pt x="60" y="211"/>
                  <a:pt x="59" y="211"/>
                  <a:pt x="59" y="212"/>
                </a:cubicBezTo>
                <a:close/>
                <a:moveTo>
                  <a:pt x="71" y="219"/>
                </a:moveTo>
                <a:cubicBezTo>
                  <a:pt x="71" y="219"/>
                  <a:pt x="70" y="219"/>
                  <a:pt x="70" y="218"/>
                </a:cubicBezTo>
                <a:cubicBezTo>
                  <a:pt x="70" y="219"/>
                  <a:pt x="70" y="219"/>
                  <a:pt x="71" y="219"/>
                </a:cubicBezTo>
                <a:close/>
                <a:moveTo>
                  <a:pt x="41" y="197"/>
                </a:moveTo>
                <a:cubicBezTo>
                  <a:pt x="42" y="198"/>
                  <a:pt x="42" y="197"/>
                  <a:pt x="42" y="196"/>
                </a:cubicBezTo>
                <a:cubicBezTo>
                  <a:pt x="42" y="196"/>
                  <a:pt x="42" y="196"/>
                  <a:pt x="41" y="197"/>
                </a:cubicBezTo>
                <a:close/>
                <a:moveTo>
                  <a:pt x="57" y="214"/>
                </a:moveTo>
                <a:cubicBezTo>
                  <a:pt x="57" y="214"/>
                  <a:pt x="57" y="214"/>
                  <a:pt x="57" y="215"/>
                </a:cubicBezTo>
                <a:cubicBezTo>
                  <a:pt x="58" y="214"/>
                  <a:pt x="58" y="214"/>
                  <a:pt x="58" y="213"/>
                </a:cubicBezTo>
                <a:cubicBezTo>
                  <a:pt x="58" y="214"/>
                  <a:pt x="58" y="214"/>
                  <a:pt x="57" y="214"/>
                </a:cubicBezTo>
                <a:close/>
                <a:moveTo>
                  <a:pt x="62" y="219"/>
                </a:moveTo>
                <a:cubicBezTo>
                  <a:pt x="62" y="218"/>
                  <a:pt x="62" y="218"/>
                  <a:pt x="62" y="218"/>
                </a:cubicBezTo>
                <a:cubicBezTo>
                  <a:pt x="61" y="218"/>
                  <a:pt x="61" y="218"/>
                  <a:pt x="62" y="219"/>
                </a:cubicBezTo>
                <a:close/>
                <a:moveTo>
                  <a:pt x="62" y="219"/>
                </a:moveTo>
                <a:cubicBezTo>
                  <a:pt x="62" y="220"/>
                  <a:pt x="63" y="220"/>
                  <a:pt x="63" y="220"/>
                </a:cubicBezTo>
                <a:cubicBezTo>
                  <a:pt x="63" y="220"/>
                  <a:pt x="62" y="219"/>
                  <a:pt x="62" y="219"/>
                </a:cubicBezTo>
                <a:close/>
                <a:moveTo>
                  <a:pt x="43" y="206"/>
                </a:moveTo>
                <a:cubicBezTo>
                  <a:pt x="43" y="205"/>
                  <a:pt x="44" y="204"/>
                  <a:pt x="43" y="204"/>
                </a:cubicBezTo>
                <a:cubicBezTo>
                  <a:pt x="42" y="205"/>
                  <a:pt x="42" y="205"/>
                  <a:pt x="43" y="206"/>
                </a:cubicBezTo>
                <a:close/>
                <a:moveTo>
                  <a:pt x="59" y="218"/>
                </a:moveTo>
                <a:cubicBezTo>
                  <a:pt x="60" y="219"/>
                  <a:pt x="60" y="218"/>
                  <a:pt x="60" y="217"/>
                </a:cubicBezTo>
                <a:cubicBezTo>
                  <a:pt x="60" y="217"/>
                  <a:pt x="59" y="218"/>
                  <a:pt x="59" y="218"/>
                </a:cubicBezTo>
                <a:close/>
                <a:moveTo>
                  <a:pt x="57" y="218"/>
                </a:moveTo>
                <a:cubicBezTo>
                  <a:pt x="57" y="217"/>
                  <a:pt x="58" y="217"/>
                  <a:pt x="58" y="216"/>
                </a:cubicBezTo>
                <a:cubicBezTo>
                  <a:pt x="58" y="216"/>
                  <a:pt x="57" y="217"/>
                  <a:pt x="57" y="218"/>
                </a:cubicBezTo>
                <a:close/>
                <a:moveTo>
                  <a:pt x="64" y="226"/>
                </a:moveTo>
                <a:cubicBezTo>
                  <a:pt x="65" y="225"/>
                  <a:pt x="66" y="225"/>
                  <a:pt x="66" y="224"/>
                </a:cubicBezTo>
                <a:cubicBezTo>
                  <a:pt x="66" y="224"/>
                  <a:pt x="66" y="224"/>
                  <a:pt x="66" y="223"/>
                </a:cubicBezTo>
                <a:cubicBezTo>
                  <a:pt x="65" y="224"/>
                  <a:pt x="64" y="225"/>
                  <a:pt x="64" y="226"/>
                </a:cubicBezTo>
                <a:close/>
                <a:moveTo>
                  <a:pt x="49" y="214"/>
                </a:moveTo>
                <a:cubicBezTo>
                  <a:pt x="50" y="214"/>
                  <a:pt x="51" y="213"/>
                  <a:pt x="51" y="212"/>
                </a:cubicBezTo>
                <a:cubicBezTo>
                  <a:pt x="50" y="213"/>
                  <a:pt x="49" y="213"/>
                  <a:pt x="49" y="214"/>
                </a:cubicBezTo>
                <a:close/>
                <a:moveTo>
                  <a:pt x="57" y="221"/>
                </a:moveTo>
                <a:cubicBezTo>
                  <a:pt x="58" y="220"/>
                  <a:pt x="59" y="220"/>
                  <a:pt x="59" y="219"/>
                </a:cubicBezTo>
                <a:cubicBezTo>
                  <a:pt x="58" y="219"/>
                  <a:pt x="56" y="220"/>
                  <a:pt x="57" y="221"/>
                </a:cubicBezTo>
                <a:close/>
                <a:moveTo>
                  <a:pt x="41" y="208"/>
                </a:moveTo>
                <a:cubicBezTo>
                  <a:pt x="41" y="208"/>
                  <a:pt x="41" y="207"/>
                  <a:pt x="41" y="207"/>
                </a:cubicBezTo>
                <a:cubicBezTo>
                  <a:pt x="41" y="207"/>
                  <a:pt x="40" y="208"/>
                  <a:pt x="41" y="208"/>
                </a:cubicBezTo>
                <a:close/>
                <a:moveTo>
                  <a:pt x="62" y="226"/>
                </a:moveTo>
                <a:cubicBezTo>
                  <a:pt x="62" y="225"/>
                  <a:pt x="63" y="225"/>
                  <a:pt x="62" y="224"/>
                </a:cubicBezTo>
                <a:cubicBezTo>
                  <a:pt x="62" y="225"/>
                  <a:pt x="61" y="225"/>
                  <a:pt x="62" y="226"/>
                </a:cubicBezTo>
                <a:close/>
                <a:moveTo>
                  <a:pt x="53" y="219"/>
                </a:moveTo>
                <a:cubicBezTo>
                  <a:pt x="54" y="219"/>
                  <a:pt x="54" y="220"/>
                  <a:pt x="55" y="219"/>
                </a:cubicBezTo>
                <a:cubicBezTo>
                  <a:pt x="54" y="219"/>
                  <a:pt x="54" y="218"/>
                  <a:pt x="53" y="219"/>
                </a:cubicBezTo>
                <a:close/>
                <a:moveTo>
                  <a:pt x="68" y="232"/>
                </a:moveTo>
                <a:cubicBezTo>
                  <a:pt x="69" y="233"/>
                  <a:pt x="70" y="231"/>
                  <a:pt x="69" y="231"/>
                </a:cubicBezTo>
                <a:cubicBezTo>
                  <a:pt x="69" y="231"/>
                  <a:pt x="69" y="232"/>
                  <a:pt x="68" y="232"/>
                </a:cubicBezTo>
                <a:close/>
                <a:moveTo>
                  <a:pt x="55" y="224"/>
                </a:moveTo>
                <a:cubicBezTo>
                  <a:pt x="56" y="223"/>
                  <a:pt x="57" y="222"/>
                  <a:pt x="57" y="221"/>
                </a:cubicBezTo>
                <a:cubicBezTo>
                  <a:pt x="56" y="222"/>
                  <a:pt x="56" y="223"/>
                  <a:pt x="55" y="224"/>
                </a:cubicBezTo>
                <a:close/>
                <a:moveTo>
                  <a:pt x="62" y="228"/>
                </a:moveTo>
                <a:cubicBezTo>
                  <a:pt x="63" y="228"/>
                  <a:pt x="63" y="228"/>
                  <a:pt x="64" y="228"/>
                </a:cubicBezTo>
                <a:cubicBezTo>
                  <a:pt x="63" y="227"/>
                  <a:pt x="64" y="227"/>
                  <a:pt x="63" y="226"/>
                </a:cubicBezTo>
                <a:cubicBezTo>
                  <a:pt x="63" y="227"/>
                  <a:pt x="62" y="228"/>
                  <a:pt x="62" y="228"/>
                </a:cubicBezTo>
                <a:close/>
                <a:moveTo>
                  <a:pt x="53" y="220"/>
                </a:moveTo>
                <a:cubicBezTo>
                  <a:pt x="53" y="220"/>
                  <a:pt x="54" y="219"/>
                  <a:pt x="53" y="219"/>
                </a:cubicBezTo>
                <a:cubicBezTo>
                  <a:pt x="52" y="221"/>
                  <a:pt x="51" y="222"/>
                  <a:pt x="53" y="220"/>
                </a:cubicBezTo>
                <a:close/>
                <a:moveTo>
                  <a:pt x="47" y="216"/>
                </a:moveTo>
                <a:cubicBezTo>
                  <a:pt x="47" y="217"/>
                  <a:pt x="46" y="217"/>
                  <a:pt x="47" y="218"/>
                </a:cubicBezTo>
                <a:cubicBezTo>
                  <a:pt x="47" y="217"/>
                  <a:pt x="47" y="217"/>
                  <a:pt x="48" y="217"/>
                </a:cubicBezTo>
                <a:cubicBezTo>
                  <a:pt x="48" y="216"/>
                  <a:pt x="48" y="216"/>
                  <a:pt x="47" y="216"/>
                </a:cubicBezTo>
                <a:close/>
                <a:moveTo>
                  <a:pt x="59" y="227"/>
                </a:moveTo>
                <a:cubicBezTo>
                  <a:pt x="59" y="227"/>
                  <a:pt x="59" y="227"/>
                  <a:pt x="59" y="228"/>
                </a:cubicBezTo>
                <a:cubicBezTo>
                  <a:pt x="59" y="227"/>
                  <a:pt x="60" y="227"/>
                  <a:pt x="60" y="226"/>
                </a:cubicBezTo>
                <a:cubicBezTo>
                  <a:pt x="60" y="227"/>
                  <a:pt x="59" y="226"/>
                  <a:pt x="59" y="227"/>
                </a:cubicBezTo>
                <a:close/>
                <a:moveTo>
                  <a:pt x="57" y="227"/>
                </a:moveTo>
                <a:cubicBezTo>
                  <a:pt x="57" y="227"/>
                  <a:pt x="59" y="226"/>
                  <a:pt x="58" y="226"/>
                </a:cubicBezTo>
                <a:cubicBezTo>
                  <a:pt x="58" y="226"/>
                  <a:pt x="57" y="226"/>
                  <a:pt x="57" y="227"/>
                </a:cubicBezTo>
                <a:close/>
                <a:moveTo>
                  <a:pt x="51" y="223"/>
                </a:moveTo>
                <a:cubicBezTo>
                  <a:pt x="51" y="222"/>
                  <a:pt x="52" y="222"/>
                  <a:pt x="52" y="221"/>
                </a:cubicBezTo>
                <a:cubicBezTo>
                  <a:pt x="51" y="222"/>
                  <a:pt x="51" y="222"/>
                  <a:pt x="51" y="223"/>
                </a:cubicBezTo>
                <a:close/>
                <a:moveTo>
                  <a:pt x="33" y="211"/>
                </a:moveTo>
                <a:cubicBezTo>
                  <a:pt x="34" y="212"/>
                  <a:pt x="35" y="210"/>
                  <a:pt x="35" y="209"/>
                </a:cubicBezTo>
                <a:cubicBezTo>
                  <a:pt x="34" y="210"/>
                  <a:pt x="34" y="211"/>
                  <a:pt x="33" y="211"/>
                </a:cubicBezTo>
                <a:close/>
                <a:moveTo>
                  <a:pt x="40" y="214"/>
                </a:moveTo>
                <a:cubicBezTo>
                  <a:pt x="40" y="214"/>
                  <a:pt x="41" y="214"/>
                  <a:pt x="40" y="213"/>
                </a:cubicBezTo>
                <a:cubicBezTo>
                  <a:pt x="40" y="213"/>
                  <a:pt x="39" y="214"/>
                  <a:pt x="40" y="214"/>
                </a:cubicBezTo>
                <a:close/>
                <a:moveTo>
                  <a:pt x="35" y="215"/>
                </a:moveTo>
                <a:cubicBezTo>
                  <a:pt x="36" y="215"/>
                  <a:pt x="37" y="214"/>
                  <a:pt x="37" y="213"/>
                </a:cubicBezTo>
                <a:cubicBezTo>
                  <a:pt x="36" y="214"/>
                  <a:pt x="35" y="215"/>
                  <a:pt x="35" y="215"/>
                </a:cubicBezTo>
                <a:close/>
                <a:moveTo>
                  <a:pt x="48" y="223"/>
                </a:moveTo>
                <a:cubicBezTo>
                  <a:pt x="49" y="223"/>
                  <a:pt x="49" y="222"/>
                  <a:pt x="48" y="222"/>
                </a:cubicBezTo>
                <a:cubicBezTo>
                  <a:pt x="48" y="222"/>
                  <a:pt x="48" y="223"/>
                  <a:pt x="48" y="223"/>
                </a:cubicBezTo>
                <a:close/>
                <a:moveTo>
                  <a:pt x="38" y="217"/>
                </a:moveTo>
                <a:cubicBezTo>
                  <a:pt x="38" y="217"/>
                  <a:pt x="39" y="216"/>
                  <a:pt x="39" y="215"/>
                </a:cubicBezTo>
                <a:lnTo>
                  <a:pt x="38" y="217"/>
                </a:lnTo>
                <a:close/>
                <a:moveTo>
                  <a:pt x="43" y="223"/>
                </a:moveTo>
                <a:cubicBezTo>
                  <a:pt x="43" y="223"/>
                  <a:pt x="45" y="222"/>
                  <a:pt x="44" y="221"/>
                </a:cubicBezTo>
                <a:cubicBezTo>
                  <a:pt x="44" y="222"/>
                  <a:pt x="42" y="223"/>
                  <a:pt x="43" y="223"/>
                </a:cubicBezTo>
                <a:close/>
                <a:moveTo>
                  <a:pt x="62" y="237"/>
                </a:moveTo>
                <a:cubicBezTo>
                  <a:pt x="62" y="237"/>
                  <a:pt x="63" y="236"/>
                  <a:pt x="62" y="235"/>
                </a:cubicBezTo>
                <a:cubicBezTo>
                  <a:pt x="62" y="236"/>
                  <a:pt x="61" y="237"/>
                  <a:pt x="62" y="237"/>
                </a:cubicBezTo>
                <a:close/>
                <a:moveTo>
                  <a:pt x="30" y="213"/>
                </a:moveTo>
                <a:cubicBezTo>
                  <a:pt x="30" y="212"/>
                  <a:pt x="31" y="212"/>
                  <a:pt x="30" y="211"/>
                </a:cubicBezTo>
                <a:cubicBezTo>
                  <a:pt x="30" y="212"/>
                  <a:pt x="29" y="212"/>
                  <a:pt x="30" y="213"/>
                </a:cubicBezTo>
                <a:close/>
                <a:moveTo>
                  <a:pt x="49" y="228"/>
                </a:moveTo>
                <a:cubicBezTo>
                  <a:pt x="50" y="229"/>
                  <a:pt x="50" y="227"/>
                  <a:pt x="50" y="228"/>
                </a:cubicBezTo>
                <a:cubicBezTo>
                  <a:pt x="51" y="227"/>
                  <a:pt x="51" y="227"/>
                  <a:pt x="51" y="227"/>
                </a:cubicBezTo>
                <a:cubicBezTo>
                  <a:pt x="51" y="227"/>
                  <a:pt x="51" y="227"/>
                  <a:pt x="51" y="227"/>
                </a:cubicBezTo>
                <a:cubicBezTo>
                  <a:pt x="50" y="228"/>
                  <a:pt x="49" y="227"/>
                  <a:pt x="49" y="228"/>
                </a:cubicBezTo>
                <a:close/>
                <a:moveTo>
                  <a:pt x="44" y="225"/>
                </a:moveTo>
                <a:cubicBezTo>
                  <a:pt x="44" y="224"/>
                  <a:pt x="45" y="224"/>
                  <a:pt x="44" y="223"/>
                </a:cubicBezTo>
                <a:cubicBezTo>
                  <a:pt x="44" y="224"/>
                  <a:pt x="44" y="224"/>
                  <a:pt x="44" y="225"/>
                </a:cubicBezTo>
                <a:close/>
                <a:moveTo>
                  <a:pt x="64" y="238"/>
                </a:moveTo>
                <a:cubicBezTo>
                  <a:pt x="63" y="238"/>
                  <a:pt x="63" y="239"/>
                  <a:pt x="63" y="239"/>
                </a:cubicBezTo>
                <a:cubicBezTo>
                  <a:pt x="64" y="239"/>
                  <a:pt x="64" y="239"/>
                  <a:pt x="64" y="238"/>
                </a:cubicBezTo>
                <a:close/>
                <a:moveTo>
                  <a:pt x="29" y="217"/>
                </a:moveTo>
                <a:cubicBezTo>
                  <a:pt x="30" y="217"/>
                  <a:pt x="30" y="216"/>
                  <a:pt x="30" y="215"/>
                </a:cubicBezTo>
                <a:cubicBezTo>
                  <a:pt x="30" y="216"/>
                  <a:pt x="29" y="216"/>
                  <a:pt x="29" y="217"/>
                </a:cubicBezTo>
                <a:close/>
                <a:moveTo>
                  <a:pt x="55" y="237"/>
                </a:moveTo>
                <a:cubicBezTo>
                  <a:pt x="55" y="236"/>
                  <a:pt x="56" y="236"/>
                  <a:pt x="56" y="235"/>
                </a:cubicBezTo>
                <a:cubicBezTo>
                  <a:pt x="55" y="235"/>
                  <a:pt x="55" y="236"/>
                  <a:pt x="55" y="237"/>
                </a:cubicBezTo>
                <a:close/>
                <a:moveTo>
                  <a:pt x="47" y="231"/>
                </a:moveTo>
                <a:cubicBezTo>
                  <a:pt x="47" y="232"/>
                  <a:pt x="48" y="230"/>
                  <a:pt x="48" y="230"/>
                </a:cubicBezTo>
                <a:cubicBezTo>
                  <a:pt x="47" y="230"/>
                  <a:pt x="47" y="230"/>
                  <a:pt x="47" y="231"/>
                </a:cubicBezTo>
                <a:close/>
                <a:moveTo>
                  <a:pt x="61" y="240"/>
                </a:moveTo>
                <a:cubicBezTo>
                  <a:pt x="62" y="240"/>
                  <a:pt x="61" y="240"/>
                  <a:pt x="61" y="239"/>
                </a:cubicBezTo>
                <a:cubicBezTo>
                  <a:pt x="61" y="240"/>
                  <a:pt x="61" y="240"/>
                  <a:pt x="61" y="240"/>
                </a:cubicBezTo>
                <a:close/>
                <a:moveTo>
                  <a:pt x="34" y="223"/>
                </a:moveTo>
                <a:cubicBezTo>
                  <a:pt x="34" y="222"/>
                  <a:pt x="35" y="222"/>
                  <a:pt x="35" y="221"/>
                </a:cubicBezTo>
                <a:cubicBezTo>
                  <a:pt x="34" y="221"/>
                  <a:pt x="33" y="222"/>
                  <a:pt x="34" y="223"/>
                </a:cubicBezTo>
                <a:close/>
                <a:moveTo>
                  <a:pt x="26" y="217"/>
                </a:moveTo>
                <a:cubicBezTo>
                  <a:pt x="26" y="217"/>
                  <a:pt x="27" y="217"/>
                  <a:pt x="26" y="216"/>
                </a:cubicBezTo>
                <a:cubicBezTo>
                  <a:pt x="26" y="217"/>
                  <a:pt x="26" y="217"/>
                  <a:pt x="26" y="217"/>
                </a:cubicBezTo>
                <a:close/>
                <a:moveTo>
                  <a:pt x="32" y="222"/>
                </a:moveTo>
                <a:cubicBezTo>
                  <a:pt x="33" y="222"/>
                  <a:pt x="33" y="222"/>
                  <a:pt x="33" y="221"/>
                </a:cubicBezTo>
                <a:cubicBezTo>
                  <a:pt x="32" y="221"/>
                  <a:pt x="32" y="222"/>
                  <a:pt x="32" y="222"/>
                </a:cubicBezTo>
                <a:close/>
                <a:moveTo>
                  <a:pt x="27" y="218"/>
                </a:moveTo>
                <a:cubicBezTo>
                  <a:pt x="27" y="219"/>
                  <a:pt x="26" y="220"/>
                  <a:pt x="27" y="221"/>
                </a:cubicBezTo>
                <a:cubicBezTo>
                  <a:pt x="27" y="220"/>
                  <a:pt x="27" y="220"/>
                  <a:pt x="28" y="219"/>
                </a:cubicBezTo>
                <a:cubicBezTo>
                  <a:pt x="28" y="219"/>
                  <a:pt x="28" y="218"/>
                  <a:pt x="27" y="218"/>
                </a:cubicBezTo>
                <a:close/>
                <a:moveTo>
                  <a:pt x="32" y="225"/>
                </a:moveTo>
                <a:cubicBezTo>
                  <a:pt x="33" y="224"/>
                  <a:pt x="33" y="224"/>
                  <a:pt x="34" y="223"/>
                </a:cubicBezTo>
                <a:cubicBezTo>
                  <a:pt x="33" y="223"/>
                  <a:pt x="33" y="223"/>
                  <a:pt x="33" y="223"/>
                </a:cubicBezTo>
                <a:cubicBezTo>
                  <a:pt x="32" y="223"/>
                  <a:pt x="32" y="224"/>
                  <a:pt x="32" y="225"/>
                </a:cubicBezTo>
                <a:close/>
                <a:moveTo>
                  <a:pt x="23" y="221"/>
                </a:moveTo>
                <a:cubicBezTo>
                  <a:pt x="24" y="220"/>
                  <a:pt x="25" y="219"/>
                  <a:pt x="26" y="217"/>
                </a:cubicBezTo>
                <a:cubicBezTo>
                  <a:pt x="25" y="219"/>
                  <a:pt x="24" y="220"/>
                  <a:pt x="23" y="221"/>
                </a:cubicBezTo>
                <a:close/>
                <a:moveTo>
                  <a:pt x="57" y="242"/>
                </a:moveTo>
                <a:cubicBezTo>
                  <a:pt x="58" y="243"/>
                  <a:pt x="58" y="243"/>
                  <a:pt x="58" y="243"/>
                </a:cubicBezTo>
                <a:cubicBezTo>
                  <a:pt x="59" y="243"/>
                  <a:pt x="58" y="242"/>
                  <a:pt x="58" y="241"/>
                </a:cubicBezTo>
                <a:lnTo>
                  <a:pt x="57" y="242"/>
                </a:lnTo>
                <a:close/>
                <a:moveTo>
                  <a:pt x="25" y="220"/>
                </a:moveTo>
                <a:cubicBezTo>
                  <a:pt x="26" y="220"/>
                  <a:pt x="26" y="219"/>
                  <a:pt x="26" y="218"/>
                </a:cubicBezTo>
                <a:cubicBezTo>
                  <a:pt x="26" y="218"/>
                  <a:pt x="25" y="219"/>
                  <a:pt x="25" y="220"/>
                </a:cubicBezTo>
                <a:close/>
                <a:moveTo>
                  <a:pt x="44" y="234"/>
                </a:moveTo>
                <a:cubicBezTo>
                  <a:pt x="44" y="234"/>
                  <a:pt x="45" y="233"/>
                  <a:pt x="45" y="233"/>
                </a:cubicBezTo>
                <a:cubicBezTo>
                  <a:pt x="44" y="233"/>
                  <a:pt x="43" y="233"/>
                  <a:pt x="44" y="234"/>
                </a:cubicBezTo>
                <a:close/>
                <a:moveTo>
                  <a:pt x="49" y="243"/>
                </a:moveTo>
                <a:cubicBezTo>
                  <a:pt x="50" y="242"/>
                  <a:pt x="52" y="240"/>
                  <a:pt x="52" y="239"/>
                </a:cubicBezTo>
                <a:cubicBezTo>
                  <a:pt x="51" y="241"/>
                  <a:pt x="49" y="241"/>
                  <a:pt x="49" y="243"/>
                </a:cubicBezTo>
                <a:close/>
                <a:moveTo>
                  <a:pt x="31" y="225"/>
                </a:moveTo>
                <a:cubicBezTo>
                  <a:pt x="32" y="225"/>
                  <a:pt x="31" y="226"/>
                  <a:pt x="31" y="226"/>
                </a:cubicBezTo>
                <a:cubicBezTo>
                  <a:pt x="32" y="226"/>
                  <a:pt x="32" y="226"/>
                  <a:pt x="32" y="225"/>
                </a:cubicBezTo>
                <a:cubicBezTo>
                  <a:pt x="32" y="225"/>
                  <a:pt x="32" y="225"/>
                  <a:pt x="31" y="225"/>
                </a:cubicBezTo>
                <a:close/>
                <a:moveTo>
                  <a:pt x="42" y="242"/>
                </a:moveTo>
                <a:cubicBezTo>
                  <a:pt x="43" y="241"/>
                  <a:pt x="45" y="239"/>
                  <a:pt x="46" y="236"/>
                </a:cubicBezTo>
                <a:cubicBezTo>
                  <a:pt x="46" y="237"/>
                  <a:pt x="46" y="238"/>
                  <a:pt x="47" y="237"/>
                </a:cubicBezTo>
                <a:cubicBezTo>
                  <a:pt x="47" y="236"/>
                  <a:pt x="46" y="236"/>
                  <a:pt x="46" y="235"/>
                </a:cubicBezTo>
                <a:cubicBezTo>
                  <a:pt x="45" y="238"/>
                  <a:pt x="42" y="240"/>
                  <a:pt x="42" y="242"/>
                </a:cubicBezTo>
                <a:close/>
                <a:moveTo>
                  <a:pt x="23" y="220"/>
                </a:moveTo>
                <a:cubicBezTo>
                  <a:pt x="23" y="220"/>
                  <a:pt x="22" y="220"/>
                  <a:pt x="23" y="219"/>
                </a:cubicBezTo>
                <a:cubicBezTo>
                  <a:pt x="22" y="219"/>
                  <a:pt x="22" y="219"/>
                  <a:pt x="22" y="219"/>
                </a:cubicBezTo>
                <a:cubicBezTo>
                  <a:pt x="22" y="219"/>
                  <a:pt x="22" y="221"/>
                  <a:pt x="23" y="220"/>
                </a:cubicBezTo>
                <a:close/>
                <a:moveTo>
                  <a:pt x="30" y="227"/>
                </a:moveTo>
                <a:cubicBezTo>
                  <a:pt x="30" y="227"/>
                  <a:pt x="30" y="227"/>
                  <a:pt x="31" y="228"/>
                </a:cubicBezTo>
                <a:cubicBezTo>
                  <a:pt x="31" y="227"/>
                  <a:pt x="31" y="227"/>
                  <a:pt x="31" y="227"/>
                </a:cubicBezTo>
                <a:cubicBezTo>
                  <a:pt x="31" y="226"/>
                  <a:pt x="32" y="227"/>
                  <a:pt x="31" y="226"/>
                </a:cubicBezTo>
                <a:cubicBezTo>
                  <a:pt x="31" y="226"/>
                  <a:pt x="31" y="226"/>
                  <a:pt x="30" y="227"/>
                </a:cubicBezTo>
                <a:close/>
                <a:moveTo>
                  <a:pt x="31" y="230"/>
                </a:moveTo>
                <a:cubicBezTo>
                  <a:pt x="32" y="229"/>
                  <a:pt x="33" y="228"/>
                  <a:pt x="33" y="228"/>
                </a:cubicBezTo>
                <a:cubicBezTo>
                  <a:pt x="32" y="228"/>
                  <a:pt x="31" y="229"/>
                  <a:pt x="31" y="230"/>
                </a:cubicBezTo>
                <a:close/>
                <a:moveTo>
                  <a:pt x="57" y="246"/>
                </a:moveTo>
                <a:cubicBezTo>
                  <a:pt x="57" y="246"/>
                  <a:pt x="57" y="246"/>
                  <a:pt x="58" y="246"/>
                </a:cubicBezTo>
                <a:cubicBezTo>
                  <a:pt x="57" y="246"/>
                  <a:pt x="57" y="246"/>
                  <a:pt x="57" y="246"/>
                </a:cubicBezTo>
                <a:close/>
                <a:moveTo>
                  <a:pt x="21" y="224"/>
                </a:moveTo>
                <a:cubicBezTo>
                  <a:pt x="22" y="224"/>
                  <a:pt x="22" y="223"/>
                  <a:pt x="22" y="223"/>
                </a:cubicBezTo>
                <a:cubicBezTo>
                  <a:pt x="22" y="223"/>
                  <a:pt x="21" y="224"/>
                  <a:pt x="21" y="224"/>
                </a:cubicBezTo>
                <a:close/>
                <a:moveTo>
                  <a:pt x="52" y="249"/>
                </a:moveTo>
                <a:cubicBezTo>
                  <a:pt x="52" y="249"/>
                  <a:pt x="52" y="249"/>
                  <a:pt x="51" y="249"/>
                </a:cubicBezTo>
                <a:cubicBezTo>
                  <a:pt x="52" y="250"/>
                  <a:pt x="52" y="249"/>
                  <a:pt x="52" y="250"/>
                </a:cubicBezTo>
                <a:cubicBezTo>
                  <a:pt x="53" y="248"/>
                  <a:pt x="53" y="248"/>
                  <a:pt x="54" y="247"/>
                </a:cubicBezTo>
                <a:cubicBezTo>
                  <a:pt x="53" y="247"/>
                  <a:pt x="52" y="248"/>
                  <a:pt x="52" y="249"/>
                </a:cubicBezTo>
                <a:close/>
                <a:moveTo>
                  <a:pt x="29" y="230"/>
                </a:moveTo>
                <a:cubicBezTo>
                  <a:pt x="29" y="230"/>
                  <a:pt x="29" y="230"/>
                  <a:pt x="29" y="230"/>
                </a:cubicBezTo>
                <a:cubicBezTo>
                  <a:pt x="29" y="229"/>
                  <a:pt x="28" y="230"/>
                  <a:pt x="29" y="230"/>
                </a:cubicBezTo>
                <a:close/>
                <a:moveTo>
                  <a:pt x="54" y="249"/>
                </a:moveTo>
                <a:cubicBezTo>
                  <a:pt x="55" y="250"/>
                  <a:pt x="54" y="251"/>
                  <a:pt x="55" y="250"/>
                </a:cubicBezTo>
                <a:cubicBezTo>
                  <a:pt x="56" y="251"/>
                  <a:pt x="55" y="250"/>
                  <a:pt x="55" y="251"/>
                </a:cubicBezTo>
                <a:cubicBezTo>
                  <a:pt x="56" y="251"/>
                  <a:pt x="56" y="250"/>
                  <a:pt x="56" y="250"/>
                </a:cubicBezTo>
                <a:cubicBezTo>
                  <a:pt x="55" y="249"/>
                  <a:pt x="55" y="249"/>
                  <a:pt x="54" y="249"/>
                </a:cubicBezTo>
                <a:close/>
                <a:moveTo>
                  <a:pt x="47" y="245"/>
                </a:moveTo>
                <a:cubicBezTo>
                  <a:pt x="47" y="246"/>
                  <a:pt x="46" y="246"/>
                  <a:pt x="47" y="246"/>
                </a:cubicBezTo>
                <a:cubicBezTo>
                  <a:pt x="48" y="245"/>
                  <a:pt x="48" y="245"/>
                  <a:pt x="48" y="245"/>
                </a:cubicBezTo>
                <a:cubicBezTo>
                  <a:pt x="48" y="245"/>
                  <a:pt x="47" y="245"/>
                  <a:pt x="47" y="245"/>
                </a:cubicBezTo>
                <a:close/>
                <a:moveTo>
                  <a:pt x="28" y="231"/>
                </a:moveTo>
                <a:cubicBezTo>
                  <a:pt x="28" y="232"/>
                  <a:pt x="27" y="232"/>
                  <a:pt x="27" y="233"/>
                </a:cubicBezTo>
                <a:cubicBezTo>
                  <a:pt x="28" y="232"/>
                  <a:pt x="28" y="231"/>
                  <a:pt x="28" y="231"/>
                </a:cubicBezTo>
                <a:cubicBezTo>
                  <a:pt x="28" y="231"/>
                  <a:pt x="28" y="230"/>
                  <a:pt x="28" y="231"/>
                </a:cubicBezTo>
                <a:close/>
                <a:moveTo>
                  <a:pt x="28" y="235"/>
                </a:moveTo>
                <a:cubicBezTo>
                  <a:pt x="29" y="234"/>
                  <a:pt x="30" y="233"/>
                  <a:pt x="29" y="232"/>
                </a:cubicBezTo>
                <a:cubicBezTo>
                  <a:pt x="29" y="233"/>
                  <a:pt x="29" y="234"/>
                  <a:pt x="28" y="235"/>
                </a:cubicBezTo>
                <a:close/>
                <a:moveTo>
                  <a:pt x="48" y="247"/>
                </a:moveTo>
                <a:cubicBezTo>
                  <a:pt x="48" y="248"/>
                  <a:pt x="49" y="248"/>
                  <a:pt x="49" y="248"/>
                </a:cubicBezTo>
                <a:cubicBezTo>
                  <a:pt x="49" y="248"/>
                  <a:pt x="49" y="248"/>
                  <a:pt x="49" y="248"/>
                </a:cubicBezTo>
                <a:cubicBezTo>
                  <a:pt x="49" y="248"/>
                  <a:pt x="49" y="247"/>
                  <a:pt x="48" y="247"/>
                </a:cubicBezTo>
                <a:close/>
                <a:moveTo>
                  <a:pt x="17" y="226"/>
                </a:moveTo>
                <a:cubicBezTo>
                  <a:pt x="17" y="226"/>
                  <a:pt x="17" y="227"/>
                  <a:pt x="17" y="227"/>
                </a:cubicBezTo>
                <a:cubicBezTo>
                  <a:pt x="17" y="226"/>
                  <a:pt x="18" y="227"/>
                  <a:pt x="18" y="227"/>
                </a:cubicBezTo>
                <a:cubicBezTo>
                  <a:pt x="18" y="226"/>
                  <a:pt x="17" y="226"/>
                  <a:pt x="17" y="225"/>
                </a:cubicBezTo>
                <a:lnTo>
                  <a:pt x="17" y="226"/>
                </a:lnTo>
                <a:close/>
                <a:moveTo>
                  <a:pt x="41" y="244"/>
                </a:moveTo>
                <a:cubicBezTo>
                  <a:pt x="41" y="244"/>
                  <a:pt x="42" y="243"/>
                  <a:pt x="41" y="243"/>
                </a:cubicBezTo>
                <a:cubicBezTo>
                  <a:pt x="40" y="245"/>
                  <a:pt x="39" y="245"/>
                  <a:pt x="41" y="244"/>
                </a:cubicBezTo>
                <a:close/>
                <a:moveTo>
                  <a:pt x="50" y="252"/>
                </a:moveTo>
                <a:cubicBezTo>
                  <a:pt x="50" y="251"/>
                  <a:pt x="51" y="252"/>
                  <a:pt x="51" y="252"/>
                </a:cubicBezTo>
                <a:cubicBezTo>
                  <a:pt x="50" y="252"/>
                  <a:pt x="51" y="251"/>
                  <a:pt x="51" y="250"/>
                </a:cubicBezTo>
                <a:cubicBezTo>
                  <a:pt x="51" y="252"/>
                  <a:pt x="49" y="251"/>
                  <a:pt x="50" y="252"/>
                </a:cubicBezTo>
                <a:close/>
                <a:moveTo>
                  <a:pt x="42" y="245"/>
                </a:moveTo>
                <a:cubicBezTo>
                  <a:pt x="42" y="246"/>
                  <a:pt x="42" y="246"/>
                  <a:pt x="43" y="246"/>
                </a:cubicBezTo>
                <a:cubicBezTo>
                  <a:pt x="43" y="245"/>
                  <a:pt x="42" y="245"/>
                  <a:pt x="42" y="245"/>
                </a:cubicBezTo>
                <a:close/>
                <a:moveTo>
                  <a:pt x="53" y="255"/>
                </a:moveTo>
                <a:cubicBezTo>
                  <a:pt x="53" y="254"/>
                  <a:pt x="54" y="254"/>
                  <a:pt x="53" y="253"/>
                </a:cubicBezTo>
                <a:cubicBezTo>
                  <a:pt x="53" y="254"/>
                  <a:pt x="52" y="254"/>
                  <a:pt x="53" y="255"/>
                </a:cubicBezTo>
                <a:close/>
                <a:moveTo>
                  <a:pt x="40" y="247"/>
                </a:moveTo>
                <a:cubicBezTo>
                  <a:pt x="41" y="247"/>
                  <a:pt x="42" y="246"/>
                  <a:pt x="41" y="246"/>
                </a:cubicBezTo>
                <a:lnTo>
                  <a:pt x="40" y="247"/>
                </a:lnTo>
                <a:close/>
                <a:moveTo>
                  <a:pt x="43" y="248"/>
                </a:moveTo>
                <a:cubicBezTo>
                  <a:pt x="44" y="249"/>
                  <a:pt x="44" y="249"/>
                  <a:pt x="44" y="249"/>
                </a:cubicBezTo>
                <a:cubicBezTo>
                  <a:pt x="44" y="248"/>
                  <a:pt x="43" y="248"/>
                  <a:pt x="43" y="248"/>
                </a:cubicBezTo>
                <a:close/>
                <a:moveTo>
                  <a:pt x="15" y="234"/>
                </a:moveTo>
                <a:cubicBezTo>
                  <a:pt x="15" y="233"/>
                  <a:pt x="15" y="233"/>
                  <a:pt x="15" y="232"/>
                </a:cubicBezTo>
                <a:cubicBezTo>
                  <a:pt x="15" y="233"/>
                  <a:pt x="15" y="233"/>
                  <a:pt x="15" y="233"/>
                </a:cubicBezTo>
                <a:cubicBezTo>
                  <a:pt x="16" y="234"/>
                  <a:pt x="16" y="234"/>
                  <a:pt x="16" y="234"/>
                </a:cubicBezTo>
                <a:cubicBezTo>
                  <a:pt x="17" y="232"/>
                  <a:pt x="17" y="233"/>
                  <a:pt x="18" y="231"/>
                </a:cubicBezTo>
                <a:cubicBezTo>
                  <a:pt x="18" y="231"/>
                  <a:pt x="17" y="231"/>
                  <a:pt x="17" y="230"/>
                </a:cubicBezTo>
                <a:cubicBezTo>
                  <a:pt x="17" y="230"/>
                  <a:pt x="17" y="231"/>
                  <a:pt x="17" y="230"/>
                </a:cubicBezTo>
                <a:cubicBezTo>
                  <a:pt x="17" y="232"/>
                  <a:pt x="16" y="232"/>
                  <a:pt x="15" y="234"/>
                </a:cubicBezTo>
                <a:close/>
                <a:moveTo>
                  <a:pt x="51" y="255"/>
                </a:moveTo>
                <a:cubicBezTo>
                  <a:pt x="51" y="256"/>
                  <a:pt x="50" y="257"/>
                  <a:pt x="51" y="257"/>
                </a:cubicBezTo>
                <a:cubicBezTo>
                  <a:pt x="51" y="256"/>
                  <a:pt x="52" y="256"/>
                  <a:pt x="52" y="255"/>
                </a:cubicBezTo>
                <a:cubicBezTo>
                  <a:pt x="51" y="255"/>
                  <a:pt x="51" y="255"/>
                  <a:pt x="51" y="255"/>
                </a:cubicBezTo>
                <a:close/>
                <a:moveTo>
                  <a:pt x="20" y="235"/>
                </a:moveTo>
                <a:cubicBezTo>
                  <a:pt x="19" y="235"/>
                  <a:pt x="19" y="236"/>
                  <a:pt x="19" y="236"/>
                </a:cubicBezTo>
                <a:cubicBezTo>
                  <a:pt x="20" y="236"/>
                  <a:pt x="20" y="236"/>
                  <a:pt x="20" y="236"/>
                </a:cubicBezTo>
                <a:cubicBezTo>
                  <a:pt x="20" y="236"/>
                  <a:pt x="21" y="235"/>
                  <a:pt x="21" y="235"/>
                </a:cubicBezTo>
                <a:cubicBezTo>
                  <a:pt x="20" y="235"/>
                  <a:pt x="20" y="236"/>
                  <a:pt x="20" y="235"/>
                </a:cubicBezTo>
                <a:close/>
                <a:moveTo>
                  <a:pt x="21" y="238"/>
                </a:moveTo>
                <a:cubicBezTo>
                  <a:pt x="21" y="237"/>
                  <a:pt x="22" y="237"/>
                  <a:pt x="22" y="236"/>
                </a:cubicBezTo>
                <a:cubicBezTo>
                  <a:pt x="21" y="236"/>
                  <a:pt x="21" y="237"/>
                  <a:pt x="21" y="238"/>
                </a:cubicBezTo>
                <a:close/>
                <a:moveTo>
                  <a:pt x="17" y="236"/>
                </a:moveTo>
                <a:cubicBezTo>
                  <a:pt x="18" y="236"/>
                  <a:pt x="18" y="235"/>
                  <a:pt x="18" y="235"/>
                </a:cubicBezTo>
                <a:cubicBezTo>
                  <a:pt x="18" y="235"/>
                  <a:pt x="17" y="236"/>
                  <a:pt x="17" y="236"/>
                </a:cubicBezTo>
                <a:close/>
                <a:moveTo>
                  <a:pt x="23" y="243"/>
                </a:moveTo>
                <a:cubicBezTo>
                  <a:pt x="24" y="243"/>
                  <a:pt x="25" y="241"/>
                  <a:pt x="26" y="240"/>
                </a:cubicBezTo>
                <a:cubicBezTo>
                  <a:pt x="25" y="240"/>
                  <a:pt x="25" y="240"/>
                  <a:pt x="25" y="240"/>
                </a:cubicBezTo>
                <a:cubicBezTo>
                  <a:pt x="24" y="241"/>
                  <a:pt x="24" y="242"/>
                  <a:pt x="23" y="243"/>
                </a:cubicBezTo>
                <a:close/>
                <a:moveTo>
                  <a:pt x="17" y="238"/>
                </a:moveTo>
                <a:cubicBezTo>
                  <a:pt x="17" y="237"/>
                  <a:pt x="18" y="237"/>
                  <a:pt x="18" y="236"/>
                </a:cubicBezTo>
                <a:cubicBezTo>
                  <a:pt x="17" y="236"/>
                  <a:pt x="16" y="237"/>
                  <a:pt x="17" y="238"/>
                </a:cubicBezTo>
                <a:close/>
                <a:moveTo>
                  <a:pt x="35" y="251"/>
                </a:moveTo>
                <a:cubicBezTo>
                  <a:pt x="35" y="252"/>
                  <a:pt x="36" y="250"/>
                  <a:pt x="36" y="250"/>
                </a:cubicBezTo>
                <a:lnTo>
                  <a:pt x="35" y="251"/>
                </a:lnTo>
                <a:close/>
                <a:moveTo>
                  <a:pt x="38" y="255"/>
                </a:moveTo>
                <a:cubicBezTo>
                  <a:pt x="39" y="254"/>
                  <a:pt x="39" y="254"/>
                  <a:pt x="39" y="254"/>
                </a:cubicBezTo>
                <a:cubicBezTo>
                  <a:pt x="39" y="254"/>
                  <a:pt x="38" y="254"/>
                  <a:pt x="38" y="255"/>
                </a:cubicBezTo>
                <a:close/>
                <a:moveTo>
                  <a:pt x="12" y="236"/>
                </a:moveTo>
                <a:cubicBezTo>
                  <a:pt x="12" y="236"/>
                  <a:pt x="12" y="237"/>
                  <a:pt x="12" y="237"/>
                </a:cubicBezTo>
                <a:cubicBezTo>
                  <a:pt x="13" y="236"/>
                  <a:pt x="13" y="236"/>
                  <a:pt x="13" y="236"/>
                </a:cubicBezTo>
                <a:cubicBezTo>
                  <a:pt x="13" y="236"/>
                  <a:pt x="12" y="236"/>
                  <a:pt x="12" y="236"/>
                </a:cubicBezTo>
                <a:close/>
                <a:moveTo>
                  <a:pt x="38" y="253"/>
                </a:moveTo>
                <a:cubicBezTo>
                  <a:pt x="36" y="252"/>
                  <a:pt x="36" y="252"/>
                  <a:pt x="36" y="252"/>
                </a:cubicBezTo>
                <a:cubicBezTo>
                  <a:pt x="36" y="253"/>
                  <a:pt x="37" y="254"/>
                  <a:pt x="38" y="253"/>
                </a:cubicBezTo>
                <a:close/>
                <a:moveTo>
                  <a:pt x="12" y="239"/>
                </a:moveTo>
                <a:cubicBezTo>
                  <a:pt x="13" y="238"/>
                  <a:pt x="13" y="238"/>
                  <a:pt x="13" y="238"/>
                </a:cubicBezTo>
                <a:cubicBezTo>
                  <a:pt x="13" y="238"/>
                  <a:pt x="13" y="239"/>
                  <a:pt x="13" y="238"/>
                </a:cubicBezTo>
                <a:cubicBezTo>
                  <a:pt x="12" y="238"/>
                  <a:pt x="14" y="237"/>
                  <a:pt x="13" y="237"/>
                </a:cubicBezTo>
                <a:cubicBezTo>
                  <a:pt x="12" y="237"/>
                  <a:pt x="12" y="238"/>
                  <a:pt x="12" y="239"/>
                </a:cubicBezTo>
                <a:close/>
                <a:moveTo>
                  <a:pt x="35" y="256"/>
                </a:moveTo>
                <a:cubicBezTo>
                  <a:pt x="35" y="256"/>
                  <a:pt x="36" y="257"/>
                  <a:pt x="36" y="257"/>
                </a:cubicBezTo>
                <a:cubicBezTo>
                  <a:pt x="36" y="256"/>
                  <a:pt x="35" y="256"/>
                  <a:pt x="35" y="256"/>
                </a:cubicBezTo>
                <a:close/>
                <a:moveTo>
                  <a:pt x="27" y="255"/>
                </a:moveTo>
                <a:cubicBezTo>
                  <a:pt x="27" y="255"/>
                  <a:pt x="28" y="254"/>
                  <a:pt x="28" y="254"/>
                </a:cubicBezTo>
                <a:cubicBezTo>
                  <a:pt x="27" y="254"/>
                  <a:pt x="27" y="254"/>
                  <a:pt x="27" y="255"/>
                </a:cubicBezTo>
                <a:close/>
                <a:moveTo>
                  <a:pt x="8" y="244"/>
                </a:moveTo>
                <a:cubicBezTo>
                  <a:pt x="7" y="244"/>
                  <a:pt x="7" y="244"/>
                  <a:pt x="7" y="244"/>
                </a:cubicBezTo>
                <a:cubicBezTo>
                  <a:pt x="8" y="245"/>
                  <a:pt x="8" y="243"/>
                  <a:pt x="7" y="243"/>
                </a:cubicBezTo>
                <a:cubicBezTo>
                  <a:pt x="7" y="243"/>
                  <a:pt x="7" y="243"/>
                  <a:pt x="8" y="244"/>
                </a:cubicBezTo>
                <a:close/>
                <a:moveTo>
                  <a:pt x="6" y="247"/>
                </a:moveTo>
                <a:cubicBezTo>
                  <a:pt x="7" y="248"/>
                  <a:pt x="9" y="244"/>
                  <a:pt x="8" y="244"/>
                </a:cubicBezTo>
                <a:cubicBezTo>
                  <a:pt x="7" y="245"/>
                  <a:pt x="7" y="246"/>
                  <a:pt x="6" y="247"/>
                </a:cubicBezTo>
                <a:close/>
                <a:moveTo>
                  <a:pt x="11" y="248"/>
                </a:moveTo>
                <a:cubicBezTo>
                  <a:pt x="12" y="248"/>
                  <a:pt x="12" y="247"/>
                  <a:pt x="11" y="247"/>
                </a:cubicBezTo>
                <a:cubicBezTo>
                  <a:pt x="11" y="247"/>
                  <a:pt x="11" y="248"/>
                  <a:pt x="11" y="248"/>
                </a:cubicBezTo>
                <a:close/>
                <a:moveTo>
                  <a:pt x="32" y="264"/>
                </a:moveTo>
                <a:cubicBezTo>
                  <a:pt x="33" y="264"/>
                  <a:pt x="33" y="264"/>
                  <a:pt x="33" y="263"/>
                </a:cubicBezTo>
                <a:cubicBezTo>
                  <a:pt x="32" y="263"/>
                  <a:pt x="32" y="263"/>
                  <a:pt x="32" y="264"/>
                </a:cubicBezTo>
                <a:close/>
                <a:moveTo>
                  <a:pt x="10" y="250"/>
                </a:moveTo>
                <a:cubicBezTo>
                  <a:pt x="10" y="250"/>
                  <a:pt x="11" y="249"/>
                  <a:pt x="11" y="249"/>
                </a:cubicBezTo>
                <a:cubicBezTo>
                  <a:pt x="10" y="248"/>
                  <a:pt x="10" y="248"/>
                  <a:pt x="10" y="248"/>
                </a:cubicBezTo>
                <a:cubicBezTo>
                  <a:pt x="10" y="249"/>
                  <a:pt x="9" y="249"/>
                  <a:pt x="10" y="250"/>
                </a:cubicBezTo>
                <a:close/>
                <a:moveTo>
                  <a:pt x="7" y="252"/>
                </a:moveTo>
                <a:cubicBezTo>
                  <a:pt x="7" y="251"/>
                  <a:pt x="9" y="249"/>
                  <a:pt x="8" y="248"/>
                </a:cubicBezTo>
                <a:cubicBezTo>
                  <a:pt x="8" y="249"/>
                  <a:pt x="6" y="251"/>
                  <a:pt x="7" y="252"/>
                </a:cubicBezTo>
                <a:close/>
                <a:moveTo>
                  <a:pt x="3" y="247"/>
                </a:moveTo>
                <a:cubicBezTo>
                  <a:pt x="3" y="246"/>
                  <a:pt x="4" y="246"/>
                  <a:pt x="4" y="246"/>
                </a:cubicBezTo>
                <a:cubicBezTo>
                  <a:pt x="3" y="246"/>
                  <a:pt x="2" y="246"/>
                  <a:pt x="3" y="247"/>
                </a:cubicBezTo>
                <a:close/>
                <a:moveTo>
                  <a:pt x="0" y="255"/>
                </a:moveTo>
                <a:cubicBezTo>
                  <a:pt x="1" y="253"/>
                  <a:pt x="3" y="253"/>
                  <a:pt x="2" y="251"/>
                </a:cubicBezTo>
                <a:cubicBezTo>
                  <a:pt x="2" y="253"/>
                  <a:pt x="0" y="254"/>
                  <a:pt x="0" y="255"/>
                </a:cubicBezTo>
                <a:close/>
                <a:moveTo>
                  <a:pt x="30" y="271"/>
                </a:moveTo>
                <a:cubicBezTo>
                  <a:pt x="30" y="271"/>
                  <a:pt x="31" y="271"/>
                  <a:pt x="31" y="271"/>
                </a:cubicBezTo>
                <a:cubicBezTo>
                  <a:pt x="31" y="271"/>
                  <a:pt x="30" y="270"/>
                  <a:pt x="30" y="271"/>
                </a:cubicBezTo>
                <a:close/>
                <a:moveTo>
                  <a:pt x="34" y="274"/>
                </a:moveTo>
                <a:cubicBezTo>
                  <a:pt x="35" y="275"/>
                  <a:pt x="34" y="275"/>
                  <a:pt x="35" y="275"/>
                </a:cubicBezTo>
                <a:cubicBezTo>
                  <a:pt x="36" y="275"/>
                  <a:pt x="35" y="275"/>
                  <a:pt x="35" y="274"/>
                </a:cubicBezTo>
                <a:cubicBezTo>
                  <a:pt x="35" y="274"/>
                  <a:pt x="35" y="274"/>
                  <a:pt x="34" y="274"/>
                </a:cubicBezTo>
                <a:close/>
                <a:moveTo>
                  <a:pt x="3" y="254"/>
                </a:moveTo>
                <a:cubicBezTo>
                  <a:pt x="2" y="254"/>
                  <a:pt x="2" y="254"/>
                  <a:pt x="2" y="253"/>
                </a:cubicBezTo>
                <a:cubicBezTo>
                  <a:pt x="2" y="254"/>
                  <a:pt x="2" y="254"/>
                  <a:pt x="2" y="254"/>
                </a:cubicBezTo>
                <a:cubicBezTo>
                  <a:pt x="2" y="254"/>
                  <a:pt x="4" y="254"/>
                  <a:pt x="3" y="253"/>
                </a:cubicBezTo>
                <a:lnTo>
                  <a:pt x="3" y="254"/>
                </a:lnTo>
                <a:close/>
                <a:moveTo>
                  <a:pt x="27" y="271"/>
                </a:moveTo>
                <a:cubicBezTo>
                  <a:pt x="27" y="271"/>
                  <a:pt x="27" y="272"/>
                  <a:pt x="28" y="271"/>
                </a:cubicBezTo>
                <a:cubicBezTo>
                  <a:pt x="28" y="271"/>
                  <a:pt x="27" y="270"/>
                  <a:pt x="27" y="271"/>
                </a:cubicBezTo>
                <a:close/>
                <a:moveTo>
                  <a:pt x="31" y="278"/>
                </a:moveTo>
                <a:cubicBezTo>
                  <a:pt x="31" y="277"/>
                  <a:pt x="30" y="277"/>
                  <a:pt x="30" y="276"/>
                </a:cubicBezTo>
                <a:cubicBezTo>
                  <a:pt x="30" y="277"/>
                  <a:pt x="31" y="277"/>
                  <a:pt x="31" y="278"/>
                </a:cubicBezTo>
                <a:close/>
                <a:moveTo>
                  <a:pt x="31" y="281"/>
                </a:moveTo>
                <a:cubicBezTo>
                  <a:pt x="32" y="281"/>
                  <a:pt x="32" y="281"/>
                  <a:pt x="32" y="281"/>
                </a:cubicBezTo>
                <a:cubicBezTo>
                  <a:pt x="32" y="280"/>
                  <a:pt x="32" y="280"/>
                  <a:pt x="33" y="280"/>
                </a:cubicBezTo>
                <a:cubicBezTo>
                  <a:pt x="33" y="280"/>
                  <a:pt x="33" y="279"/>
                  <a:pt x="33" y="279"/>
                </a:cubicBezTo>
                <a:cubicBezTo>
                  <a:pt x="32" y="280"/>
                  <a:pt x="32" y="281"/>
                  <a:pt x="31" y="281"/>
                </a:cubicBezTo>
                <a:close/>
                <a:moveTo>
                  <a:pt x="782" y="255"/>
                </a:moveTo>
                <a:cubicBezTo>
                  <a:pt x="781" y="255"/>
                  <a:pt x="779" y="253"/>
                  <a:pt x="779" y="256"/>
                </a:cubicBezTo>
                <a:cubicBezTo>
                  <a:pt x="781" y="259"/>
                  <a:pt x="782" y="261"/>
                  <a:pt x="783" y="263"/>
                </a:cubicBezTo>
                <a:cubicBezTo>
                  <a:pt x="781" y="263"/>
                  <a:pt x="777" y="259"/>
                  <a:pt x="774" y="258"/>
                </a:cubicBezTo>
                <a:cubicBezTo>
                  <a:pt x="775" y="259"/>
                  <a:pt x="777" y="263"/>
                  <a:pt x="778" y="264"/>
                </a:cubicBezTo>
                <a:cubicBezTo>
                  <a:pt x="779" y="267"/>
                  <a:pt x="779" y="268"/>
                  <a:pt x="780" y="271"/>
                </a:cubicBezTo>
                <a:cubicBezTo>
                  <a:pt x="779" y="271"/>
                  <a:pt x="779" y="271"/>
                  <a:pt x="779" y="272"/>
                </a:cubicBezTo>
                <a:cubicBezTo>
                  <a:pt x="776" y="269"/>
                  <a:pt x="775" y="267"/>
                  <a:pt x="772" y="264"/>
                </a:cubicBezTo>
                <a:cubicBezTo>
                  <a:pt x="771" y="262"/>
                  <a:pt x="772" y="262"/>
                  <a:pt x="771" y="260"/>
                </a:cubicBezTo>
                <a:cubicBezTo>
                  <a:pt x="770" y="259"/>
                  <a:pt x="767" y="254"/>
                  <a:pt x="766" y="252"/>
                </a:cubicBezTo>
                <a:cubicBezTo>
                  <a:pt x="766" y="254"/>
                  <a:pt x="763" y="249"/>
                  <a:pt x="762" y="246"/>
                </a:cubicBezTo>
                <a:cubicBezTo>
                  <a:pt x="763" y="250"/>
                  <a:pt x="761" y="249"/>
                  <a:pt x="764" y="255"/>
                </a:cubicBezTo>
                <a:cubicBezTo>
                  <a:pt x="763" y="252"/>
                  <a:pt x="764" y="254"/>
                  <a:pt x="765" y="256"/>
                </a:cubicBezTo>
                <a:cubicBezTo>
                  <a:pt x="765" y="257"/>
                  <a:pt x="765" y="255"/>
                  <a:pt x="765" y="255"/>
                </a:cubicBezTo>
                <a:cubicBezTo>
                  <a:pt x="766" y="256"/>
                  <a:pt x="766" y="257"/>
                  <a:pt x="766" y="258"/>
                </a:cubicBezTo>
                <a:cubicBezTo>
                  <a:pt x="767" y="259"/>
                  <a:pt x="768" y="260"/>
                  <a:pt x="770" y="260"/>
                </a:cubicBezTo>
                <a:cubicBezTo>
                  <a:pt x="770" y="262"/>
                  <a:pt x="771" y="264"/>
                  <a:pt x="772" y="267"/>
                </a:cubicBezTo>
                <a:cubicBezTo>
                  <a:pt x="771" y="267"/>
                  <a:pt x="768" y="261"/>
                  <a:pt x="769" y="264"/>
                </a:cubicBezTo>
                <a:cubicBezTo>
                  <a:pt x="768" y="262"/>
                  <a:pt x="766" y="259"/>
                  <a:pt x="766" y="260"/>
                </a:cubicBezTo>
                <a:cubicBezTo>
                  <a:pt x="766" y="259"/>
                  <a:pt x="764" y="256"/>
                  <a:pt x="764" y="255"/>
                </a:cubicBezTo>
                <a:cubicBezTo>
                  <a:pt x="763" y="254"/>
                  <a:pt x="762" y="254"/>
                  <a:pt x="761" y="253"/>
                </a:cubicBezTo>
                <a:cubicBezTo>
                  <a:pt x="761" y="252"/>
                  <a:pt x="762" y="253"/>
                  <a:pt x="762" y="252"/>
                </a:cubicBezTo>
                <a:cubicBezTo>
                  <a:pt x="762" y="251"/>
                  <a:pt x="761" y="249"/>
                  <a:pt x="761" y="249"/>
                </a:cubicBezTo>
                <a:cubicBezTo>
                  <a:pt x="757" y="243"/>
                  <a:pt x="757" y="246"/>
                  <a:pt x="752" y="241"/>
                </a:cubicBezTo>
                <a:cubicBezTo>
                  <a:pt x="752" y="241"/>
                  <a:pt x="755" y="244"/>
                  <a:pt x="755" y="245"/>
                </a:cubicBezTo>
                <a:cubicBezTo>
                  <a:pt x="755" y="246"/>
                  <a:pt x="755" y="245"/>
                  <a:pt x="755" y="244"/>
                </a:cubicBezTo>
                <a:cubicBezTo>
                  <a:pt x="755" y="244"/>
                  <a:pt x="755" y="246"/>
                  <a:pt x="756" y="246"/>
                </a:cubicBezTo>
                <a:cubicBezTo>
                  <a:pt x="757" y="248"/>
                  <a:pt x="756" y="247"/>
                  <a:pt x="757" y="249"/>
                </a:cubicBezTo>
                <a:cubicBezTo>
                  <a:pt x="755" y="246"/>
                  <a:pt x="755" y="248"/>
                  <a:pt x="753" y="248"/>
                </a:cubicBezTo>
                <a:cubicBezTo>
                  <a:pt x="752" y="245"/>
                  <a:pt x="751" y="244"/>
                  <a:pt x="750" y="245"/>
                </a:cubicBezTo>
                <a:cubicBezTo>
                  <a:pt x="748" y="242"/>
                  <a:pt x="747" y="243"/>
                  <a:pt x="745" y="239"/>
                </a:cubicBezTo>
                <a:cubicBezTo>
                  <a:pt x="744" y="239"/>
                  <a:pt x="744" y="239"/>
                  <a:pt x="744" y="239"/>
                </a:cubicBezTo>
                <a:cubicBezTo>
                  <a:pt x="743" y="237"/>
                  <a:pt x="741" y="236"/>
                  <a:pt x="739" y="233"/>
                </a:cubicBezTo>
                <a:cubicBezTo>
                  <a:pt x="739" y="232"/>
                  <a:pt x="739" y="231"/>
                  <a:pt x="740" y="231"/>
                </a:cubicBezTo>
                <a:cubicBezTo>
                  <a:pt x="741" y="233"/>
                  <a:pt x="741" y="234"/>
                  <a:pt x="742" y="234"/>
                </a:cubicBezTo>
                <a:cubicBezTo>
                  <a:pt x="742" y="234"/>
                  <a:pt x="741" y="231"/>
                  <a:pt x="743" y="234"/>
                </a:cubicBezTo>
                <a:cubicBezTo>
                  <a:pt x="743" y="233"/>
                  <a:pt x="742" y="232"/>
                  <a:pt x="741" y="231"/>
                </a:cubicBezTo>
                <a:cubicBezTo>
                  <a:pt x="740" y="230"/>
                  <a:pt x="741" y="231"/>
                  <a:pt x="740" y="231"/>
                </a:cubicBezTo>
                <a:cubicBezTo>
                  <a:pt x="739" y="227"/>
                  <a:pt x="737" y="229"/>
                  <a:pt x="736" y="226"/>
                </a:cubicBezTo>
                <a:cubicBezTo>
                  <a:pt x="736" y="227"/>
                  <a:pt x="735" y="226"/>
                  <a:pt x="733" y="224"/>
                </a:cubicBezTo>
                <a:cubicBezTo>
                  <a:pt x="734" y="226"/>
                  <a:pt x="737" y="229"/>
                  <a:pt x="738" y="231"/>
                </a:cubicBezTo>
                <a:cubicBezTo>
                  <a:pt x="735" y="229"/>
                  <a:pt x="728" y="217"/>
                  <a:pt x="726" y="218"/>
                </a:cubicBezTo>
                <a:cubicBezTo>
                  <a:pt x="724" y="215"/>
                  <a:pt x="723" y="213"/>
                  <a:pt x="721" y="210"/>
                </a:cubicBezTo>
                <a:cubicBezTo>
                  <a:pt x="715" y="205"/>
                  <a:pt x="707" y="195"/>
                  <a:pt x="698" y="186"/>
                </a:cubicBezTo>
                <a:cubicBezTo>
                  <a:pt x="698" y="186"/>
                  <a:pt x="701" y="188"/>
                  <a:pt x="700" y="188"/>
                </a:cubicBezTo>
                <a:cubicBezTo>
                  <a:pt x="696" y="184"/>
                  <a:pt x="693" y="182"/>
                  <a:pt x="688" y="177"/>
                </a:cubicBezTo>
                <a:cubicBezTo>
                  <a:pt x="689" y="178"/>
                  <a:pt x="690" y="178"/>
                  <a:pt x="690" y="177"/>
                </a:cubicBezTo>
                <a:cubicBezTo>
                  <a:pt x="689" y="176"/>
                  <a:pt x="689" y="176"/>
                  <a:pt x="689" y="176"/>
                </a:cubicBezTo>
                <a:cubicBezTo>
                  <a:pt x="687" y="174"/>
                  <a:pt x="689" y="177"/>
                  <a:pt x="688" y="177"/>
                </a:cubicBezTo>
                <a:cubicBezTo>
                  <a:pt x="686" y="175"/>
                  <a:pt x="687" y="175"/>
                  <a:pt x="686" y="174"/>
                </a:cubicBezTo>
                <a:cubicBezTo>
                  <a:pt x="684" y="172"/>
                  <a:pt x="686" y="174"/>
                  <a:pt x="684" y="173"/>
                </a:cubicBezTo>
                <a:cubicBezTo>
                  <a:pt x="683" y="172"/>
                  <a:pt x="682" y="169"/>
                  <a:pt x="681" y="170"/>
                </a:cubicBezTo>
                <a:cubicBezTo>
                  <a:pt x="680" y="169"/>
                  <a:pt x="681" y="169"/>
                  <a:pt x="681" y="169"/>
                </a:cubicBezTo>
                <a:cubicBezTo>
                  <a:pt x="680" y="168"/>
                  <a:pt x="679" y="168"/>
                  <a:pt x="678" y="168"/>
                </a:cubicBezTo>
                <a:cubicBezTo>
                  <a:pt x="676" y="165"/>
                  <a:pt x="672" y="163"/>
                  <a:pt x="672" y="161"/>
                </a:cubicBezTo>
                <a:cubicBezTo>
                  <a:pt x="670" y="160"/>
                  <a:pt x="662" y="154"/>
                  <a:pt x="657" y="149"/>
                </a:cubicBezTo>
                <a:cubicBezTo>
                  <a:pt x="660" y="152"/>
                  <a:pt x="654" y="146"/>
                  <a:pt x="654" y="146"/>
                </a:cubicBezTo>
                <a:cubicBezTo>
                  <a:pt x="653" y="145"/>
                  <a:pt x="653" y="145"/>
                  <a:pt x="652" y="145"/>
                </a:cubicBezTo>
                <a:cubicBezTo>
                  <a:pt x="648" y="142"/>
                  <a:pt x="644" y="139"/>
                  <a:pt x="645" y="138"/>
                </a:cubicBezTo>
                <a:cubicBezTo>
                  <a:pt x="641" y="135"/>
                  <a:pt x="641" y="135"/>
                  <a:pt x="641" y="135"/>
                </a:cubicBezTo>
                <a:cubicBezTo>
                  <a:pt x="642" y="137"/>
                  <a:pt x="641" y="136"/>
                  <a:pt x="640" y="136"/>
                </a:cubicBezTo>
                <a:cubicBezTo>
                  <a:pt x="637" y="133"/>
                  <a:pt x="636" y="133"/>
                  <a:pt x="633" y="130"/>
                </a:cubicBezTo>
                <a:cubicBezTo>
                  <a:pt x="633" y="130"/>
                  <a:pt x="632" y="129"/>
                  <a:pt x="633" y="129"/>
                </a:cubicBezTo>
                <a:cubicBezTo>
                  <a:pt x="629" y="126"/>
                  <a:pt x="631" y="129"/>
                  <a:pt x="629" y="128"/>
                </a:cubicBezTo>
                <a:cubicBezTo>
                  <a:pt x="628" y="126"/>
                  <a:pt x="625" y="124"/>
                  <a:pt x="622" y="123"/>
                </a:cubicBezTo>
                <a:cubicBezTo>
                  <a:pt x="626" y="124"/>
                  <a:pt x="620" y="120"/>
                  <a:pt x="618" y="120"/>
                </a:cubicBezTo>
                <a:cubicBezTo>
                  <a:pt x="618" y="120"/>
                  <a:pt x="620" y="122"/>
                  <a:pt x="621" y="122"/>
                </a:cubicBezTo>
                <a:cubicBezTo>
                  <a:pt x="623" y="124"/>
                  <a:pt x="615" y="119"/>
                  <a:pt x="617" y="119"/>
                </a:cubicBezTo>
                <a:cubicBezTo>
                  <a:pt x="614" y="117"/>
                  <a:pt x="614" y="117"/>
                  <a:pt x="614" y="117"/>
                </a:cubicBezTo>
                <a:cubicBezTo>
                  <a:pt x="613" y="116"/>
                  <a:pt x="614" y="118"/>
                  <a:pt x="611" y="116"/>
                </a:cubicBezTo>
                <a:cubicBezTo>
                  <a:pt x="611" y="116"/>
                  <a:pt x="613" y="116"/>
                  <a:pt x="612" y="115"/>
                </a:cubicBezTo>
                <a:cubicBezTo>
                  <a:pt x="610" y="114"/>
                  <a:pt x="612" y="116"/>
                  <a:pt x="610" y="115"/>
                </a:cubicBezTo>
                <a:cubicBezTo>
                  <a:pt x="607" y="112"/>
                  <a:pt x="602" y="111"/>
                  <a:pt x="596" y="106"/>
                </a:cubicBezTo>
                <a:cubicBezTo>
                  <a:pt x="596" y="106"/>
                  <a:pt x="595" y="106"/>
                  <a:pt x="595" y="105"/>
                </a:cubicBezTo>
                <a:cubicBezTo>
                  <a:pt x="594" y="105"/>
                  <a:pt x="594" y="105"/>
                  <a:pt x="594" y="106"/>
                </a:cubicBezTo>
                <a:cubicBezTo>
                  <a:pt x="587" y="101"/>
                  <a:pt x="583" y="99"/>
                  <a:pt x="576" y="95"/>
                </a:cubicBezTo>
                <a:cubicBezTo>
                  <a:pt x="573" y="94"/>
                  <a:pt x="576" y="96"/>
                  <a:pt x="575" y="96"/>
                </a:cubicBezTo>
                <a:cubicBezTo>
                  <a:pt x="575" y="95"/>
                  <a:pt x="571" y="94"/>
                  <a:pt x="571" y="94"/>
                </a:cubicBezTo>
                <a:cubicBezTo>
                  <a:pt x="568" y="92"/>
                  <a:pt x="566" y="90"/>
                  <a:pt x="562" y="88"/>
                </a:cubicBezTo>
                <a:cubicBezTo>
                  <a:pt x="555" y="85"/>
                  <a:pt x="548" y="82"/>
                  <a:pt x="540" y="79"/>
                </a:cubicBezTo>
                <a:cubicBezTo>
                  <a:pt x="540" y="78"/>
                  <a:pt x="540" y="78"/>
                  <a:pt x="540" y="78"/>
                </a:cubicBezTo>
                <a:cubicBezTo>
                  <a:pt x="537" y="77"/>
                  <a:pt x="535" y="76"/>
                  <a:pt x="533" y="75"/>
                </a:cubicBezTo>
                <a:cubicBezTo>
                  <a:pt x="530" y="74"/>
                  <a:pt x="529" y="74"/>
                  <a:pt x="526" y="73"/>
                </a:cubicBezTo>
                <a:cubicBezTo>
                  <a:pt x="526" y="72"/>
                  <a:pt x="526" y="72"/>
                  <a:pt x="526" y="72"/>
                </a:cubicBezTo>
                <a:cubicBezTo>
                  <a:pt x="521" y="71"/>
                  <a:pt x="517" y="70"/>
                  <a:pt x="514" y="68"/>
                </a:cubicBezTo>
                <a:cubicBezTo>
                  <a:pt x="510" y="68"/>
                  <a:pt x="504" y="65"/>
                  <a:pt x="502" y="64"/>
                </a:cubicBezTo>
                <a:cubicBezTo>
                  <a:pt x="500" y="63"/>
                  <a:pt x="502" y="65"/>
                  <a:pt x="502" y="65"/>
                </a:cubicBezTo>
                <a:cubicBezTo>
                  <a:pt x="497" y="64"/>
                  <a:pt x="493" y="62"/>
                  <a:pt x="488" y="60"/>
                </a:cubicBezTo>
                <a:cubicBezTo>
                  <a:pt x="485" y="60"/>
                  <a:pt x="481" y="60"/>
                  <a:pt x="480" y="59"/>
                </a:cubicBezTo>
                <a:cubicBezTo>
                  <a:pt x="483" y="59"/>
                  <a:pt x="485" y="60"/>
                  <a:pt x="484" y="59"/>
                </a:cubicBezTo>
                <a:cubicBezTo>
                  <a:pt x="482" y="58"/>
                  <a:pt x="480" y="59"/>
                  <a:pt x="480" y="58"/>
                </a:cubicBezTo>
                <a:cubicBezTo>
                  <a:pt x="479" y="58"/>
                  <a:pt x="479" y="58"/>
                  <a:pt x="479" y="59"/>
                </a:cubicBezTo>
                <a:cubicBezTo>
                  <a:pt x="474" y="58"/>
                  <a:pt x="470" y="57"/>
                  <a:pt x="468" y="56"/>
                </a:cubicBezTo>
                <a:cubicBezTo>
                  <a:pt x="466" y="56"/>
                  <a:pt x="469" y="57"/>
                  <a:pt x="464" y="56"/>
                </a:cubicBezTo>
                <a:cubicBezTo>
                  <a:pt x="465" y="55"/>
                  <a:pt x="461" y="54"/>
                  <a:pt x="459" y="54"/>
                </a:cubicBezTo>
                <a:cubicBezTo>
                  <a:pt x="459" y="54"/>
                  <a:pt x="459" y="54"/>
                  <a:pt x="458" y="54"/>
                </a:cubicBezTo>
                <a:cubicBezTo>
                  <a:pt x="458" y="54"/>
                  <a:pt x="459" y="54"/>
                  <a:pt x="461" y="54"/>
                </a:cubicBezTo>
                <a:cubicBezTo>
                  <a:pt x="461" y="53"/>
                  <a:pt x="460" y="53"/>
                  <a:pt x="458" y="53"/>
                </a:cubicBezTo>
                <a:cubicBezTo>
                  <a:pt x="457" y="53"/>
                  <a:pt x="456" y="53"/>
                  <a:pt x="456" y="54"/>
                </a:cubicBezTo>
                <a:cubicBezTo>
                  <a:pt x="453" y="53"/>
                  <a:pt x="452" y="52"/>
                  <a:pt x="450" y="52"/>
                </a:cubicBezTo>
                <a:cubicBezTo>
                  <a:pt x="448" y="51"/>
                  <a:pt x="451" y="52"/>
                  <a:pt x="450" y="52"/>
                </a:cubicBezTo>
                <a:cubicBezTo>
                  <a:pt x="442" y="51"/>
                  <a:pt x="434" y="51"/>
                  <a:pt x="428" y="49"/>
                </a:cubicBezTo>
                <a:cubicBezTo>
                  <a:pt x="426" y="49"/>
                  <a:pt x="429" y="50"/>
                  <a:pt x="427" y="50"/>
                </a:cubicBezTo>
                <a:cubicBezTo>
                  <a:pt x="424" y="50"/>
                  <a:pt x="424" y="49"/>
                  <a:pt x="426" y="49"/>
                </a:cubicBezTo>
                <a:cubicBezTo>
                  <a:pt x="426" y="48"/>
                  <a:pt x="425" y="49"/>
                  <a:pt x="423" y="48"/>
                </a:cubicBezTo>
                <a:cubicBezTo>
                  <a:pt x="423" y="49"/>
                  <a:pt x="423" y="49"/>
                  <a:pt x="423" y="49"/>
                </a:cubicBezTo>
                <a:cubicBezTo>
                  <a:pt x="416" y="48"/>
                  <a:pt x="410" y="48"/>
                  <a:pt x="402" y="48"/>
                </a:cubicBezTo>
                <a:cubicBezTo>
                  <a:pt x="404" y="47"/>
                  <a:pt x="401" y="47"/>
                  <a:pt x="397" y="47"/>
                </a:cubicBezTo>
                <a:cubicBezTo>
                  <a:pt x="397" y="46"/>
                  <a:pt x="397" y="46"/>
                  <a:pt x="397" y="46"/>
                </a:cubicBezTo>
                <a:cubicBezTo>
                  <a:pt x="394" y="47"/>
                  <a:pt x="393" y="46"/>
                  <a:pt x="391" y="46"/>
                </a:cubicBezTo>
                <a:cubicBezTo>
                  <a:pt x="389" y="46"/>
                  <a:pt x="395" y="47"/>
                  <a:pt x="393" y="48"/>
                </a:cubicBezTo>
                <a:cubicBezTo>
                  <a:pt x="390" y="47"/>
                  <a:pt x="390" y="47"/>
                  <a:pt x="388" y="47"/>
                </a:cubicBezTo>
                <a:cubicBezTo>
                  <a:pt x="386" y="47"/>
                  <a:pt x="388" y="47"/>
                  <a:pt x="388" y="48"/>
                </a:cubicBezTo>
                <a:cubicBezTo>
                  <a:pt x="385" y="48"/>
                  <a:pt x="385" y="47"/>
                  <a:pt x="382" y="48"/>
                </a:cubicBezTo>
                <a:cubicBezTo>
                  <a:pt x="382" y="47"/>
                  <a:pt x="383" y="47"/>
                  <a:pt x="384" y="47"/>
                </a:cubicBezTo>
                <a:cubicBezTo>
                  <a:pt x="383" y="47"/>
                  <a:pt x="380" y="48"/>
                  <a:pt x="380" y="47"/>
                </a:cubicBezTo>
                <a:cubicBezTo>
                  <a:pt x="379" y="47"/>
                  <a:pt x="380" y="48"/>
                  <a:pt x="377" y="48"/>
                </a:cubicBezTo>
                <a:cubicBezTo>
                  <a:pt x="376" y="47"/>
                  <a:pt x="377" y="47"/>
                  <a:pt x="376" y="47"/>
                </a:cubicBezTo>
                <a:cubicBezTo>
                  <a:pt x="375" y="47"/>
                  <a:pt x="371" y="48"/>
                  <a:pt x="375" y="48"/>
                </a:cubicBezTo>
                <a:cubicBezTo>
                  <a:pt x="374" y="48"/>
                  <a:pt x="373" y="49"/>
                  <a:pt x="371" y="49"/>
                </a:cubicBezTo>
                <a:cubicBezTo>
                  <a:pt x="372" y="48"/>
                  <a:pt x="370" y="48"/>
                  <a:pt x="371" y="47"/>
                </a:cubicBezTo>
                <a:cubicBezTo>
                  <a:pt x="370" y="47"/>
                  <a:pt x="367" y="48"/>
                  <a:pt x="368" y="47"/>
                </a:cubicBezTo>
                <a:cubicBezTo>
                  <a:pt x="365" y="48"/>
                  <a:pt x="363" y="48"/>
                  <a:pt x="361" y="48"/>
                </a:cubicBezTo>
                <a:cubicBezTo>
                  <a:pt x="361" y="47"/>
                  <a:pt x="362" y="47"/>
                  <a:pt x="363" y="47"/>
                </a:cubicBezTo>
                <a:cubicBezTo>
                  <a:pt x="363" y="47"/>
                  <a:pt x="361" y="47"/>
                  <a:pt x="359" y="47"/>
                </a:cubicBezTo>
                <a:cubicBezTo>
                  <a:pt x="358" y="48"/>
                  <a:pt x="355" y="48"/>
                  <a:pt x="351" y="48"/>
                </a:cubicBezTo>
                <a:cubicBezTo>
                  <a:pt x="351" y="49"/>
                  <a:pt x="354" y="48"/>
                  <a:pt x="354" y="49"/>
                </a:cubicBezTo>
                <a:cubicBezTo>
                  <a:pt x="350" y="50"/>
                  <a:pt x="351" y="49"/>
                  <a:pt x="348" y="49"/>
                </a:cubicBezTo>
                <a:cubicBezTo>
                  <a:pt x="350" y="50"/>
                  <a:pt x="344" y="50"/>
                  <a:pt x="342" y="50"/>
                </a:cubicBezTo>
                <a:cubicBezTo>
                  <a:pt x="340" y="50"/>
                  <a:pt x="343" y="50"/>
                  <a:pt x="341" y="51"/>
                </a:cubicBezTo>
                <a:cubicBezTo>
                  <a:pt x="336" y="52"/>
                  <a:pt x="334" y="52"/>
                  <a:pt x="332" y="51"/>
                </a:cubicBezTo>
                <a:cubicBezTo>
                  <a:pt x="334" y="50"/>
                  <a:pt x="335" y="51"/>
                  <a:pt x="335" y="51"/>
                </a:cubicBezTo>
                <a:cubicBezTo>
                  <a:pt x="336" y="51"/>
                  <a:pt x="336" y="51"/>
                  <a:pt x="336" y="51"/>
                </a:cubicBezTo>
                <a:cubicBezTo>
                  <a:pt x="336" y="50"/>
                  <a:pt x="334" y="51"/>
                  <a:pt x="335" y="50"/>
                </a:cubicBezTo>
                <a:cubicBezTo>
                  <a:pt x="331" y="51"/>
                  <a:pt x="331" y="51"/>
                  <a:pt x="331" y="52"/>
                </a:cubicBezTo>
                <a:cubicBezTo>
                  <a:pt x="330" y="51"/>
                  <a:pt x="326" y="51"/>
                  <a:pt x="326" y="52"/>
                </a:cubicBezTo>
                <a:cubicBezTo>
                  <a:pt x="323" y="53"/>
                  <a:pt x="325" y="52"/>
                  <a:pt x="326" y="51"/>
                </a:cubicBezTo>
                <a:cubicBezTo>
                  <a:pt x="326" y="51"/>
                  <a:pt x="322" y="52"/>
                  <a:pt x="321" y="53"/>
                </a:cubicBezTo>
                <a:cubicBezTo>
                  <a:pt x="321" y="53"/>
                  <a:pt x="322" y="53"/>
                  <a:pt x="323" y="53"/>
                </a:cubicBezTo>
                <a:cubicBezTo>
                  <a:pt x="321" y="53"/>
                  <a:pt x="315" y="54"/>
                  <a:pt x="316" y="55"/>
                </a:cubicBezTo>
                <a:cubicBezTo>
                  <a:pt x="314" y="56"/>
                  <a:pt x="314" y="55"/>
                  <a:pt x="312" y="55"/>
                </a:cubicBezTo>
                <a:cubicBezTo>
                  <a:pt x="313" y="55"/>
                  <a:pt x="314" y="54"/>
                  <a:pt x="315" y="54"/>
                </a:cubicBezTo>
                <a:cubicBezTo>
                  <a:pt x="317" y="53"/>
                  <a:pt x="317" y="53"/>
                  <a:pt x="320" y="52"/>
                </a:cubicBezTo>
                <a:cubicBezTo>
                  <a:pt x="319" y="52"/>
                  <a:pt x="314" y="54"/>
                  <a:pt x="313" y="54"/>
                </a:cubicBezTo>
                <a:cubicBezTo>
                  <a:pt x="310" y="54"/>
                  <a:pt x="314" y="54"/>
                  <a:pt x="312" y="55"/>
                </a:cubicBezTo>
                <a:cubicBezTo>
                  <a:pt x="308" y="56"/>
                  <a:pt x="308" y="56"/>
                  <a:pt x="304" y="57"/>
                </a:cubicBezTo>
                <a:cubicBezTo>
                  <a:pt x="305" y="57"/>
                  <a:pt x="307" y="57"/>
                  <a:pt x="307" y="56"/>
                </a:cubicBezTo>
                <a:cubicBezTo>
                  <a:pt x="305" y="56"/>
                  <a:pt x="302" y="58"/>
                  <a:pt x="302" y="58"/>
                </a:cubicBezTo>
                <a:cubicBezTo>
                  <a:pt x="299" y="59"/>
                  <a:pt x="304" y="57"/>
                  <a:pt x="301" y="58"/>
                </a:cubicBezTo>
                <a:cubicBezTo>
                  <a:pt x="301" y="57"/>
                  <a:pt x="304" y="57"/>
                  <a:pt x="303" y="57"/>
                </a:cubicBezTo>
                <a:cubicBezTo>
                  <a:pt x="303" y="57"/>
                  <a:pt x="298" y="58"/>
                  <a:pt x="297" y="58"/>
                </a:cubicBezTo>
                <a:cubicBezTo>
                  <a:pt x="298" y="59"/>
                  <a:pt x="301" y="57"/>
                  <a:pt x="301" y="58"/>
                </a:cubicBezTo>
                <a:cubicBezTo>
                  <a:pt x="296" y="59"/>
                  <a:pt x="295" y="60"/>
                  <a:pt x="292" y="60"/>
                </a:cubicBezTo>
                <a:cubicBezTo>
                  <a:pt x="290" y="61"/>
                  <a:pt x="289" y="61"/>
                  <a:pt x="289" y="62"/>
                </a:cubicBezTo>
                <a:cubicBezTo>
                  <a:pt x="288" y="62"/>
                  <a:pt x="283" y="62"/>
                  <a:pt x="283" y="63"/>
                </a:cubicBezTo>
                <a:cubicBezTo>
                  <a:pt x="279" y="65"/>
                  <a:pt x="279" y="64"/>
                  <a:pt x="276" y="65"/>
                </a:cubicBezTo>
                <a:cubicBezTo>
                  <a:pt x="274" y="66"/>
                  <a:pt x="277" y="66"/>
                  <a:pt x="276" y="66"/>
                </a:cubicBezTo>
                <a:cubicBezTo>
                  <a:pt x="273" y="67"/>
                  <a:pt x="273" y="67"/>
                  <a:pt x="273" y="67"/>
                </a:cubicBezTo>
                <a:cubicBezTo>
                  <a:pt x="275" y="65"/>
                  <a:pt x="264" y="71"/>
                  <a:pt x="260" y="71"/>
                </a:cubicBezTo>
                <a:cubicBezTo>
                  <a:pt x="259" y="72"/>
                  <a:pt x="259" y="72"/>
                  <a:pt x="259" y="73"/>
                </a:cubicBezTo>
                <a:cubicBezTo>
                  <a:pt x="257" y="73"/>
                  <a:pt x="254" y="74"/>
                  <a:pt x="253" y="75"/>
                </a:cubicBezTo>
                <a:cubicBezTo>
                  <a:pt x="253" y="75"/>
                  <a:pt x="253" y="75"/>
                  <a:pt x="253" y="74"/>
                </a:cubicBezTo>
                <a:cubicBezTo>
                  <a:pt x="248" y="77"/>
                  <a:pt x="246" y="78"/>
                  <a:pt x="239" y="81"/>
                </a:cubicBezTo>
                <a:cubicBezTo>
                  <a:pt x="240" y="80"/>
                  <a:pt x="244" y="78"/>
                  <a:pt x="245" y="78"/>
                </a:cubicBezTo>
                <a:cubicBezTo>
                  <a:pt x="244" y="78"/>
                  <a:pt x="244" y="76"/>
                  <a:pt x="243" y="77"/>
                </a:cubicBezTo>
                <a:cubicBezTo>
                  <a:pt x="243" y="77"/>
                  <a:pt x="242" y="76"/>
                  <a:pt x="243" y="75"/>
                </a:cubicBezTo>
                <a:cubicBezTo>
                  <a:pt x="244" y="75"/>
                  <a:pt x="244" y="75"/>
                  <a:pt x="245" y="75"/>
                </a:cubicBezTo>
                <a:cubicBezTo>
                  <a:pt x="247" y="74"/>
                  <a:pt x="243" y="74"/>
                  <a:pt x="246" y="73"/>
                </a:cubicBezTo>
                <a:cubicBezTo>
                  <a:pt x="245" y="73"/>
                  <a:pt x="244" y="74"/>
                  <a:pt x="243" y="75"/>
                </a:cubicBezTo>
                <a:cubicBezTo>
                  <a:pt x="243" y="73"/>
                  <a:pt x="250" y="71"/>
                  <a:pt x="252" y="71"/>
                </a:cubicBezTo>
                <a:cubicBezTo>
                  <a:pt x="254" y="70"/>
                  <a:pt x="251" y="70"/>
                  <a:pt x="254" y="69"/>
                </a:cubicBezTo>
                <a:cubicBezTo>
                  <a:pt x="247" y="70"/>
                  <a:pt x="242" y="74"/>
                  <a:pt x="237" y="76"/>
                </a:cubicBezTo>
                <a:cubicBezTo>
                  <a:pt x="236" y="76"/>
                  <a:pt x="237" y="76"/>
                  <a:pt x="237" y="76"/>
                </a:cubicBezTo>
                <a:cubicBezTo>
                  <a:pt x="235" y="77"/>
                  <a:pt x="233" y="78"/>
                  <a:pt x="233" y="78"/>
                </a:cubicBezTo>
                <a:cubicBezTo>
                  <a:pt x="234" y="77"/>
                  <a:pt x="235" y="77"/>
                  <a:pt x="235" y="76"/>
                </a:cubicBezTo>
                <a:cubicBezTo>
                  <a:pt x="232" y="77"/>
                  <a:pt x="234" y="77"/>
                  <a:pt x="231" y="78"/>
                </a:cubicBezTo>
                <a:cubicBezTo>
                  <a:pt x="229" y="78"/>
                  <a:pt x="231" y="77"/>
                  <a:pt x="227" y="79"/>
                </a:cubicBezTo>
                <a:cubicBezTo>
                  <a:pt x="227" y="78"/>
                  <a:pt x="230" y="77"/>
                  <a:pt x="231" y="76"/>
                </a:cubicBezTo>
                <a:cubicBezTo>
                  <a:pt x="229" y="77"/>
                  <a:pt x="228" y="77"/>
                  <a:pt x="224" y="79"/>
                </a:cubicBezTo>
                <a:cubicBezTo>
                  <a:pt x="227" y="76"/>
                  <a:pt x="236" y="73"/>
                  <a:pt x="233" y="72"/>
                </a:cubicBezTo>
                <a:cubicBezTo>
                  <a:pt x="233" y="72"/>
                  <a:pt x="231" y="72"/>
                  <a:pt x="231" y="72"/>
                </a:cubicBezTo>
                <a:cubicBezTo>
                  <a:pt x="229" y="73"/>
                  <a:pt x="233" y="72"/>
                  <a:pt x="230" y="73"/>
                </a:cubicBezTo>
                <a:cubicBezTo>
                  <a:pt x="230" y="73"/>
                  <a:pt x="232" y="73"/>
                  <a:pt x="232" y="73"/>
                </a:cubicBezTo>
                <a:cubicBezTo>
                  <a:pt x="227" y="76"/>
                  <a:pt x="222" y="80"/>
                  <a:pt x="219" y="80"/>
                </a:cubicBezTo>
                <a:cubicBezTo>
                  <a:pt x="223" y="79"/>
                  <a:pt x="216" y="80"/>
                  <a:pt x="222" y="77"/>
                </a:cubicBezTo>
                <a:cubicBezTo>
                  <a:pt x="221" y="76"/>
                  <a:pt x="216" y="78"/>
                  <a:pt x="218" y="76"/>
                </a:cubicBezTo>
                <a:cubicBezTo>
                  <a:pt x="217" y="77"/>
                  <a:pt x="210" y="80"/>
                  <a:pt x="210" y="82"/>
                </a:cubicBezTo>
                <a:cubicBezTo>
                  <a:pt x="205" y="84"/>
                  <a:pt x="210" y="81"/>
                  <a:pt x="203" y="85"/>
                </a:cubicBezTo>
                <a:cubicBezTo>
                  <a:pt x="207" y="83"/>
                  <a:pt x="205" y="85"/>
                  <a:pt x="206" y="85"/>
                </a:cubicBezTo>
                <a:cubicBezTo>
                  <a:pt x="203" y="87"/>
                  <a:pt x="205" y="85"/>
                  <a:pt x="204" y="85"/>
                </a:cubicBezTo>
                <a:cubicBezTo>
                  <a:pt x="202" y="86"/>
                  <a:pt x="201" y="88"/>
                  <a:pt x="199" y="88"/>
                </a:cubicBezTo>
                <a:cubicBezTo>
                  <a:pt x="199" y="89"/>
                  <a:pt x="199" y="89"/>
                  <a:pt x="198" y="89"/>
                </a:cubicBezTo>
                <a:cubicBezTo>
                  <a:pt x="200" y="89"/>
                  <a:pt x="202" y="86"/>
                  <a:pt x="203" y="86"/>
                </a:cubicBezTo>
                <a:cubicBezTo>
                  <a:pt x="204" y="87"/>
                  <a:pt x="202" y="88"/>
                  <a:pt x="201" y="88"/>
                </a:cubicBezTo>
                <a:cubicBezTo>
                  <a:pt x="201" y="89"/>
                  <a:pt x="205" y="87"/>
                  <a:pt x="202" y="89"/>
                </a:cubicBezTo>
                <a:cubicBezTo>
                  <a:pt x="202" y="89"/>
                  <a:pt x="204" y="88"/>
                  <a:pt x="205" y="87"/>
                </a:cubicBezTo>
                <a:cubicBezTo>
                  <a:pt x="203" y="89"/>
                  <a:pt x="198" y="91"/>
                  <a:pt x="198" y="92"/>
                </a:cubicBezTo>
                <a:cubicBezTo>
                  <a:pt x="198" y="92"/>
                  <a:pt x="198" y="91"/>
                  <a:pt x="195" y="93"/>
                </a:cubicBezTo>
                <a:cubicBezTo>
                  <a:pt x="195" y="92"/>
                  <a:pt x="196" y="92"/>
                  <a:pt x="197" y="91"/>
                </a:cubicBezTo>
                <a:cubicBezTo>
                  <a:pt x="196" y="91"/>
                  <a:pt x="194" y="92"/>
                  <a:pt x="192" y="94"/>
                </a:cubicBezTo>
                <a:cubicBezTo>
                  <a:pt x="191" y="94"/>
                  <a:pt x="190" y="94"/>
                  <a:pt x="190" y="93"/>
                </a:cubicBezTo>
                <a:cubicBezTo>
                  <a:pt x="187" y="95"/>
                  <a:pt x="190" y="94"/>
                  <a:pt x="187" y="96"/>
                </a:cubicBezTo>
                <a:cubicBezTo>
                  <a:pt x="189" y="94"/>
                  <a:pt x="184" y="97"/>
                  <a:pt x="184" y="96"/>
                </a:cubicBezTo>
                <a:cubicBezTo>
                  <a:pt x="182" y="98"/>
                  <a:pt x="180" y="99"/>
                  <a:pt x="179" y="100"/>
                </a:cubicBezTo>
                <a:cubicBezTo>
                  <a:pt x="179" y="99"/>
                  <a:pt x="179" y="98"/>
                  <a:pt x="181" y="98"/>
                </a:cubicBezTo>
                <a:cubicBezTo>
                  <a:pt x="184" y="96"/>
                  <a:pt x="180" y="98"/>
                  <a:pt x="180" y="97"/>
                </a:cubicBezTo>
                <a:cubicBezTo>
                  <a:pt x="184" y="95"/>
                  <a:pt x="186" y="93"/>
                  <a:pt x="191" y="90"/>
                </a:cubicBezTo>
                <a:cubicBezTo>
                  <a:pt x="188" y="92"/>
                  <a:pt x="189" y="92"/>
                  <a:pt x="192" y="90"/>
                </a:cubicBezTo>
                <a:cubicBezTo>
                  <a:pt x="194" y="88"/>
                  <a:pt x="194" y="88"/>
                  <a:pt x="198" y="86"/>
                </a:cubicBezTo>
                <a:cubicBezTo>
                  <a:pt x="200" y="85"/>
                  <a:pt x="196" y="86"/>
                  <a:pt x="200" y="84"/>
                </a:cubicBezTo>
                <a:cubicBezTo>
                  <a:pt x="199" y="85"/>
                  <a:pt x="204" y="82"/>
                  <a:pt x="204" y="84"/>
                </a:cubicBezTo>
                <a:cubicBezTo>
                  <a:pt x="204" y="84"/>
                  <a:pt x="206" y="83"/>
                  <a:pt x="208" y="82"/>
                </a:cubicBezTo>
                <a:cubicBezTo>
                  <a:pt x="208" y="81"/>
                  <a:pt x="209" y="81"/>
                  <a:pt x="209" y="81"/>
                </a:cubicBezTo>
                <a:cubicBezTo>
                  <a:pt x="209" y="80"/>
                  <a:pt x="205" y="82"/>
                  <a:pt x="207" y="82"/>
                </a:cubicBezTo>
                <a:cubicBezTo>
                  <a:pt x="205" y="83"/>
                  <a:pt x="203" y="84"/>
                  <a:pt x="203" y="83"/>
                </a:cubicBezTo>
                <a:cubicBezTo>
                  <a:pt x="206" y="81"/>
                  <a:pt x="206" y="81"/>
                  <a:pt x="206" y="81"/>
                </a:cubicBezTo>
                <a:cubicBezTo>
                  <a:pt x="206" y="81"/>
                  <a:pt x="205" y="82"/>
                  <a:pt x="206" y="82"/>
                </a:cubicBezTo>
                <a:cubicBezTo>
                  <a:pt x="208" y="81"/>
                  <a:pt x="207" y="81"/>
                  <a:pt x="207" y="80"/>
                </a:cubicBezTo>
                <a:cubicBezTo>
                  <a:pt x="208" y="79"/>
                  <a:pt x="209" y="80"/>
                  <a:pt x="210" y="79"/>
                </a:cubicBezTo>
                <a:cubicBezTo>
                  <a:pt x="212" y="78"/>
                  <a:pt x="209" y="81"/>
                  <a:pt x="213" y="79"/>
                </a:cubicBezTo>
                <a:cubicBezTo>
                  <a:pt x="215" y="78"/>
                  <a:pt x="214" y="77"/>
                  <a:pt x="216" y="77"/>
                </a:cubicBezTo>
                <a:cubicBezTo>
                  <a:pt x="218" y="75"/>
                  <a:pt x="218" y="73"/>
                  <a:pt x="217" y="73"/>
                </a:cubicBezTo>
                <a:cubicBezTo>
                  <a:pt x="216" y="74"/>
                  <a:pt x="216" y="74"/>
                  <a:pt x="213" y="75"/>
                </a:cubicBezTo>
                <a:cubicBezTo>
                  <a:pt x="213" y="74"/>
                  <a:pt x="213" y="74"/>
                  <a:pt x="213" y="74"/>
                </a:cubicBezTo>
                <a:cubicBezTo>
                  <a:pt x="219" y="70"/>
                  <a:pt x="218" y="72"/>
                  <a:pt x="221" y="70"/>
                </a:cubicBezTo>
                <a:cubicBezTo>
                  <a:pt x="222" y="70"/>
                  <a:pt x="220" y="71"/>
                  <a:pt x="219" y="72"/>
                </a:cubicBezTo>
                <a:cubicBezTo>
                  <a:pt x="218" y="73"/>
                  <a:pt x="221" y="71"/>
                  <a:pt x="219" y="73"/>
                </a:cubicBezTo>
                <a:cubicBezTo>
                  <a:pt x="219" y="73"/>
                  <a:pt x="223" y="71"/>
                  <a:pt x="222" y="72"/>
                </a:cubicBezTo>
                <a:cubicBezTo>
                  <a:pt x="224" y="71"/>
                  <a:pt x="221" y="72"/>
                  <a:pt x="221" y="71"/>
                </a:cubicBezTo>
                <a:cubicBezTo>
                  <a:pt x="224" y="70"/>
                  <a:pt x="221" y="70"/>
                  <a:pt x="224" y="68"/>
                </a:cubicBezTo>
                <a:cubicBezTo>
                  <a:pt x="224" y="68"/>
                  <a:pt x="224" y="68"/>
                  <a:pt x="224" y="68"/>
                </a:cubicBezTo>
                <a:cubicBezTo>
                  <a:pt x="223" y="68"/>
                  <a:pt x="223" y="69"/>
                  <a:pt x="221" y="70"/>
                </a:cubicBezTo>
                <a:cubicBezTo>
                  <a:pt x="224" y="66"/>
                  <a:pt x="231" y="66"/>
                  <a:pt x="235" y="63"/>
                </a:cubicBezTo>
                <a:cubicBezTo>
                  <a:pt x="234" y="63"/>
                  <a:pt x="233" y="64"/>
                  <a:pt x="234" y="62"/>
                </a:cubicBezTo>
                <a:cubicBezTo>
                  <a:pt x="231" y="63"/>
                  <a:pt x="234" y="63"/>
                  <a:pt x="231" y="64"/>
                </a:cubicBezTo>
                <a:cubicBezTo>
                  <a:pt x="233" y="63"/>
                  <a:pt x="232" y="63"/>
                  <a:pt x="234" y="61"/>
                </a:cubicBezTo>
                <a:cubicBezTo>
                  <a:pt x="236" y="60"/>
                  <a:pt x="235" y="61"/>
                  <a:pt x="234" y="61"/>
                </a:cubicBezTo>
                <a:cubicBezTo>
                  <a:pt x="235" y="61"/>
                  <a:pt x="236" y="61"/>
                  <a:pt x="236" y="62"/>
                </a:cubicBezTo>
                <a:cubicBezTo>
                  <a:pt x="239" y="60"/>
                  <a:pt x="239" y="60"/>
                  <a:pt x="241" y="59"/>
                </a:cubicBezTo>
                <a:cubicBezTo>
                  <a:pt x="240" y="60"/>
                  <a:pt x="244" y="58"/>
                  <a:pt x="245" y="58"/>
                </a:cubicBezTo>
                <a:cubicBezTo>
                  <a:pt x="248" y="57"/>
                  <a:pt x="244" y="57"/>
                  <a:pt x="247" y="57"/>
                </a:cubicBezTo>
                <a:cubicBezTo>
                  <a:pt x="249" y="55"/>
                  <a:pt x="249" y="56"/>
                  <a:pt x="249" y="56"/>
                </a:cubicBezTo>
                <a:cubicBezTo>
                  <a:pt x="248" y="58"/>
                  <a:pt x="246" y="58"/>
                  <a:pt x="244" y="59"/>
                </a:cubicBezTo>
                <a:cubicBezTo>
                  <a:pt x="245" y="59"/>
                  <a:pt x="246" y="59"/>
                  <a:pt x="244" y="61"/>
                </a:cubicBezTo>
                <a:cubicBezTo>
                  <a:pt x="244" y="61"/>
                  <a:pt x="245" y="60"/>
                  <a:pt x="245" y="61"/>
                </a:cubicBezTo>
                <a:cubicBezTo>
                  <a:pt x="245" y="60"/>
                  <a:pt x="245" y="60"/>
                  <a:pt x="246" y="59"/>
                </a:cubicBezTo>
                <a:cubicBezTo>
                  <a:pt x="247" y="59"/>
                  <a:pt x="248" y="59"/>
                  <a:pt x="248" y="59"/>
                </a:cubicBezTo>
                <a:cubicBezTo>
                  <a:pt x="250" y="58"/>
                  <a:pt x="245" y="59"/>
                  <a:pt x="246" y="59"/>
                </a:cubicBezTo>
                <a:cubicBezTo>
                  <a:pt x="248" y="57"/>
                  <a:pt x="253" y="56"/>
                  <a:pt x="253" y="55"/>
                </a:cubicBezTo>
                <a:cubicBezTo>
                  <a:pt x="255" y="54"/>
                  <a:pt x="255" y="55"/>
                  <a:pt x="257" y="55"/>
                </a:cubicBezTo>
                <a:cubicBezTo>
                  <a:pt x="257" y="54"/>
                  <a:pt x="264" y="50"/>
                  <a:pt x="267" y="50"/>
                </a:cubicBezTo>
                <a:cubicBezTo>
                  <a:pt x="271" y="49"/>
                  <a:pt x="268" y="48"/>
                  <a:pt x="268" y="48"/>
                </a:cubicBezTo>
                <a:cubicBezTo>
                  <a:pt x="266" y="49"/>
                  <a:pt x="263" y="49"/>
                  <a:pt x="263" y="50"/>
                </a:cubicBezTo>
                <a:cubicBezTo>
                  <a:pt x="263" y="50"/>
                  <a:pt x="265" y="50"/>
                  <a:pt x="266" y="49"/>
                </a:cubicBezTo>
                <a:cubicBezTo>
                  <a:pt x="263" y="51"/>
                  <a:pt x="256" y="53"/>
                  <a:pt x="253" y="55"/>
                </a:cubicBezTo>
                <a:cubicBezTo>
                  <a:pt x="253" y="54"/>
                  <a:pt x="252" y="54"/>
                  <a:pt x="254" y="53"/>
                </a:cubicBezTo>
                <a:cubicBezTo>
                  <a:pt x="256" y="52"/>
                  <a:pt x="258" y="52"/>
                  <a:pt x="258" y="51"/>
                </a:cubicBezTo>
                <a:cubicBezTo>
                  <a:pt x="261" y="50"/>
                  <a:pt x="259" y="52"/>
                  <a:pt x="257" y="52"/>
                </a:cubicBezTo>
                <a:cubicBezTo>
                  <a:pt x="261" y="51"/>
                  <a:pt x="263" y="49"/>
                  <a:pt x="267" y="48"/>
                </a:cubicBezTo>
                <a:cubicBezTo>
                  <a:pt x="262" y="49"/>
                  <a:pt x="253" y="52"/>
                  <a:pt x="247" y="55"/>
                </a:cubicBezTo>
                <a:cubicBezTo>
                  <a:pt x="244" y="56"/>
                  <a:pt x="242" y="56"/>
                  <a:pt x="242" y="55"/>
                </a:cubicBezTo>
                <a:cubicBezTo>
                  <a:pt x="240" y="56"/>
                  <a:pt x="242" y="56"/>
                  <a:pt x="242" y="57"/>
                </a:cubicBezTo>
                <a:cubicBezTo>
                  <a:pt x="240" y="57"/>
                  <a:pt x="241" y="58"/>
                  <a:pt x="239" y="58"/>
                </a:cubicBezTo>
                <a:cubicBezTo>
                  <a:pt x="238" y="58"/>
                  <a:pt x="240" y="57"/>
                  <a:pt x="239" y="57"/>
                </a:cubicBezTo>
                <a:cubicBezTo>
                  <a:pt x="238" y="57"/>
                  <a:pt x="236" y="58"/>
                  <a:pt x="234" y="59"/>
                </a:cubicBezTo>
                <a:cubicBezTo>
                  <a:pt x="233" y="60"/>
                  <a:pt x="235" y="59"/>
                  <a:pt x="234" y="60"/>
                </a:cubicBezTo>
                <a:cubicBezTo>
                  <a:pt x="236" y="59"/>
                  <a:pt x="235" y="59"/>
                  <a:pt x="235" y="59"/>
                </a:cubicBezTo>
                <a:cubicBezTo>
                  <a:pt x="237" y="57"/>
                  <a:pt x="237" y="58"/>
                  <a:pt x="239" y="58"/>
                </a:cubicBezTo>
                <a:cubicBezTo>
                  <a:pt x="238" y="59"/>
                  <a:pt x="227" y="63"/>
                  <a:pt x="229" y="64"/>
                </a:cubicBezTo>
                <a:cubicBezTo>
                  <a:pt x="228" y="64"/>
                  <a:pt x="227" y="64"/>
                  <a:pt x="226" y="64"/>
                </a:cubicBezTo>
                <a:cubicBezTo>
                  <a:pt x="229" y="61"/>
                  <a:pt x="225" y="63"/>
                  <a:pt x="223" y="62"/>
                </a:cubicBezTo>
                <a:cubicBezTo>
                  <a:pt x="222" y="63"/>
                  <a:pt x="222" y="63"/>
                  <a:pt x="220" y="64"/>
                </a:cubicBezTo>
                <a:cubicBezTo>
                  <a:pt x="220" y="64"/>
                  <a:pt x="221" y="63"/>
                  <a:pt x="221" y="63"/>
                </a:cubicBezTo>
                <a:cubicBezTo>
                  <a:pt x="216" y="65"/>
                  <a:pt x="222" y="64"/>
                  <a:pt x="217" y="66"/>
                </a:cubicBezTo>
                <a:cubicBezTo>
                  <a:pt x="217" y="65"/>
                  <a:pt x="218" y="65"/>
                  <a:pt x="218" y="64"/>
                </a:cubicBezTo>
                <a:cubicBezTo>
                  <a:pt x="213" y="68"/>
                  <a:pt x="214" y="68"/>
                  <a:pt x="210" y="70"/>
                </a:cubicBezTo>
                <a:cubicBezTo>
                  <a:pt x="209" y="69"/>
                  <a:pt x="209" y="69"/>
                  <a:pt x="209" y="69"/>
                </a:cubicBezTo>
                <a:cubicBezTo>
                  <a:pt x="209" y="69"/>
                  <a:pt x="207" y="71"/>
                  <a:pt x="205" y="72"/>
                </a:cubicBezTo>
                <a:cubicBezTo>
                  <a:pt x="205" y="72"/>
                  <a:pt x="207" y="72"/>
                  <a:pt x="204" y="74"/>
                </a:cubicBezTo>
                <a:cubicBezTo>
                  <a:pt x="204" y="73"/>
                  <a:pt x="205" y="72"/>
                  <a:pt x="203" y="73"/>
                </a:cubicBezTo>
                <a:cubicBezTo>
                  <a:pt x="201" y="75"/>
                  <a:pt x="199" y="76"/>
                  <a:pt x="198" y="77"/>
                </a:cubicBezTo>
                <a:cubicBezTo>
                  <a:pt x="199" y="76"/>
                  <a:pt x="202" y="75"/>
                  <a:pt x="198" y="78"/>
                </a:cubicBezTo>
                <a:cubicBezTo>
                  <a:pt x="199" y="78"/>
                  <a:pt x="201" y="77"/>
                  <a:pt x="203" y="75"/>
                </a:cubicBezTo>
                <a:cubicBezTo>
                  <a:pt x="203" y="76"/>
                  <a:pt x="196" y="80"/>
                  <a:pt x="194" y="81"/>
                </a:cubicBezTo>
                <a:cubicBezTo>
                  <a:pt x="197" y="79"/>
                  <a:pt x="196" y="79"/>
                  <a:pt x="197" y="77"/>
                </a:cubicBezTo>
                <a:cubicBezTo>
                  <a:pt x="194" y="79"/>
                  <a:pt x="195" y="78"/>
                  <a:pt x="192" y="80"/>
                </a:cubicBezTo>
                <a:cubicBezTo>
                  <a:pt x="191" y="80"/>
                  <a:pt x="192" y="80"/>
                  <a:pt x="192" y="81"/>
                </a:cubicBezTo>
                <a:cubicBezTo>
                  <a:pt x="187" y="83"/>
                  <a:pt x="184" y="85"/>
                  <a:pt x="179" y="89"/>
                </a:cubicBezTo>
                <a:cubicBezTo>
                  <a:pt x="179" y="89"/>
                  <a:pt x="180" y="89"/>
                  <a:pt x="180" y="89"/>
                </a:cubicBezTo>
                <a:cubicBezTo>
                  <a:pt x="181" y="88"/>
                  <a:pt x="181" y="88"/>
                  <a:pt x="183" y="87"/>
                </a:cubicBezTo>
                <a:cubicBezTo>
                  <a:pt x="182" y="88"/>
                  <a:pt x="182" y="89"/>
                  <a:pt x="182" y="90"/>
                </a:cubicBezTo>
                <a:cubicBezTo>
                  <a:pt x="179" y="91"/>
                  <a:pt x="178" y="93"/>
                  <a:pt x="177" y="92"/>
                </a:cubicBezTo>
                <a:cubicBezTo>
                  <a:pt x="176" y="94"/>
                  <a:pt x="174" y="95"/>
                  <a:pt x="172" y="96"/>
                </a:cubicBezTo>
                <a:cubicBezTo>
                  <a:pt x="171" y="96"/>
                  <a:pt x="173" y="94"/>
                  <a:pt x="173" y="94"/>
                </a:cubicBezTo>
                <a:cubicBezTo>
                  <a:pt x="169" y="96"/>
                  <a:pt x="172" y="96"/>
                  <a:pt x="171" y="97"/>
                </a:cubicBezTo>
                <a:cubicBezTo>
                  <a:pt x="171" y="97"/>
                  <a:pt x="172" y="96"/>
                  <a:pt x="173" y="95"/>
                </a:cubicBezTo>
                <a:cubicBezTo>
                  <a:pt x="173" y="96"/>
                  <a:pt x="169" y="100"/>
                  <a:pt x="173" y="97"/>
                </a:cubicBezTo>
                <a:cubicBezTo>
                  <a:pt x="171" y="99"/>
                  <a:pt x="166" y="102"/>
                  <a:pt x="166" y="101"/>
                </a:cubicBezTo>
                <a:cubicBezTo>
                  <a:pt x="169" y="98"/>
                  <a:pt x="167" y="98"/>
                  <a:pt x="169" y="97"/>
                </a:cubicBezTo>
                <a:cubicBezTo>
                  <a:pt x="168" y="96"/>
                  <a:pt x="165" y="99"/>
                  <a:pt x="163" y="101"/>
                </a:cubicBezTo>
                <a:cubicBezTo>
                  <a:pt x="163" y="101"/>
                  <a:pt x="162" y="101"/>
                  <a:pt x="162" y="101"/>
                </a:cubicBezTo>
                <a:cubicBezTo>
                  <a:pt x="162" y="101"/>
                  <a:pt x="163" y="100"/>
                  <a:pt x="163" y="100"/>
                </a:cubicBezTo>
                <a:cubicBezTo>
                  <a:pt x="163" y="100"/>
                  <a:pt x="162" y="100"/>
                  <a:pt x="161" y="101"/>
                </a:cubicBezTo>
                <a:cubicBezTo>
                  <a:pt x="162" y="102"/>
                  <a:pt x="162" y="102"/>
                  <a:pt x="158" y="102"/>
                </a:cubicBezTo>
                <a:cubicBezTo>
                  <a:pt x="157" y="104"/>
                  <a:pt x="161" y="102"/>
                  <a:pt x="157" y="105"/>
                </a:cubicBezTo>
                <a:cubicBezTo>
                  <a:pt x="157" y="104"/>
                  <a:pt x="155" y="105"/>
                  <a:pt x="154" y="106"/>
                </a:cubicBezTo>
                <a:cubicBezTo>
                  <a:pt x="157" y="105"/>
                  <a:pt x="154" y="107"/>
                  <a:pt x="154" y="107"/>
                </a:cubicBezTo>
                <a:cubicBezTo>
                  <a:pt x="152" y="109"/>
                  <a:pt x="153" y="108"/>
                  <a:pt x="151" y="109"/>
                </a:cubicBezTo>
                <a:cubicBezTo>
                  <a:pt x="151" y="109"/>
                  <a:pt x="153" y="108"/>
                  <a:pt x="152" y="108"/>
                </a:cubicBezTo>
                <a:cubicBezTo>
                  <a:pt x="152" y="108"/>
                  <a:pt x="152" y="108"/>
                  <a:pt x="151" y="108"/>
                </a:cubicBezTo>
                <a:cubicBezTo>
                  <a:pt x="150" y="109"/>
                  <a:pt x="151" y="109"/>
                  <a:pt x="150" y="110"/>
                </a:cubicBezTo>
                <a:cubicBezTo>
                  <a:pt x="150" y="111"/>
                  <a:pt x="153" y="108"/>
                  <a:pt x="150" y="111"/>
                </a:cubicBezTo>
                <a:cubicBezTo>
                  <a:pt x="151" y="111"/>
                  <a:pt x="154" y="109"/>
                  <a:pt x="154" y="108"/>
                </a:cubicBezTo>
                <a:cubicBezTo>
                  <a:pt x="154" y="109"/>
                  <a:pt x="156" y="108"/>
                  <a:pt x="156" y="108"/>
                </a:cubicBezTo>
                <a:cubicBezTo>
                  <a:pt x="154" y="110"/>
                  <a:pt x="154" y="109"/>
                  <a:pt x="153" y="110"/>
                </a:cubicBezTo>
                <a:cubicBezTo>
                  <a:pt x="152" y="111"/>
                  <a:pt x="149" y="113"/>
                  <a:pt x="149" y="114"/>
                </a:cubicBezTo>
                <a:cubicBezTo>
                  <a:pt x="150" y="113"/>
                  <a:pt x="153" y="110"/>
                  <a:pt x="154" y="111"/>
                </a:cubicBezTo>
                <a:cubicBezTo>
                  <a:pt x="151" y="113"/>
                  <a:pt x="152" y="113"/>
                  <a:pt x="153" y="113"/>
                </a:cubicBezTo>
                <a:cubicBezTo>
                  <a:pt x="153" y="113"/>
                  <a:pt x="152" y="113"/>
                  <a:pt x="152" y="113"/>
                </a:cubicBezTo>
                <a:cubicBezTo>
                  <a:pt x="152" y="113"/>
                  <a:pt x="152" y="114"/>
                  <a:pt x="152" y="114"/>
                </a:cubicBezTo>
                <a:cubicBezTo>
                  <a:pt x="150" y="114"/>
                  <a:pt x="153" y="111"/>
                  <a:pt x="149" y="114"/>
                </a:cubicBezTo>
                <a:cubicBezTo>
                  <a:pt x="149" y="116"/>
                  <a:pt x="146" y="119"/>
                  <a:pt x="150" y="117"/>
                </a:cubicBezTo>
                <a:cubicBezTo>
                  <a:pt x="149" y="118"/>
                  <a:pt x="149" y="118"/>
                  <a:pt x="149" y="118"/>
                </a:cubicBezTo>
                <a:cubicBezTo>
                  <a:pt x="147" y="120"/>
                  <a:pt x="146" y="119"/>
                  <a:pt x="147" y="118"/>
                </a:cubicBezTo>
                <a:cubicBezTo>
                  <a:pt x="144" y="118"/>
                  <a:pt x="140" y="124"/>
                  <a:pt x="138" y="124"/>
                </a:cubicBezTo>
                <a:cubicBezTo>
                  <a:pt x="139" y="124"/>
                  <a:pt x="136" y="126"/>
                  <a:pt x="136" y="127"/>
                </a:cubicBezTo>
                <a:cubicBezTo>
                  <a:pt x="137" y="127"/>
                  <a:pt x="140" y="125"/>
                  <a:pt x="143" y="122"/>
                </a:cubicBezTo>
                <a:cubicBezTo>
                  <a:pt x="143" y="122"/>
                  <a:pt x="143" y="122"/>
                  <a:pt x="143" y="122"/>
                </a:cubicBezTo>
                <a:cubicBezTo>
                  <a:pt x="144" y="121"/>
                  <a:pt x="142" y="123"/>
                  <a:pt x="144" y="123"/>
                </a:cubicBezTo>
                <a:cubicBezTo>
                  <a:pt x="142" y="122"/>
                  <a:pt x="139" y="127"/>
                  <a:pt x="138" y="126"/>
                </a:cubicBezTo>
                <a:cubicBezTo>
                  <a:pt x="135" y="128"/>
                  <a:pt x="135" y="129"/>
                  <a:pt x="134" y="130"/>
                </a:cubicBezTo>
                <a:cubicBezTo>
                  <a:pt x="137" y="129"/>
                  <a:pt x="137" y="128"/>
                  <a:pt x="139" y="127"/>
                </a:cubicBezTo>
                <a:cubicBezTo>
                  <a:pt x="139" y="128"/>
                  <a:pt x="140" y="127"/>
                  <a:pt x="139" y="128"/>
                </a:cubicBezTo>
                <a:cubicBezTo>
                  <a:pt x="140" y="128"/>
                  <a:pt x="141" y="127"/>
                  <a:pt x="141" y="127"/>
                </a:cubicBezTo>
                <a:cubicBezTo>
                  <a:pt x="142" y="126"/>
                  <a:pt x="142" y="126"/>
                  <a:pt x="142" y="126"/>
                </a:cubicBezTo>
                <a:cubicBezTo>
                  <a:pt x="143" y="125"/>
                  <a:pt x="144" y="125"/>
                  <a:pt x="146" y="123"/>
                </a:cubicBezTo>
                <a:cubicBezTo>
                  <a:pt x="147" y="121"/>
                  <a:pt x="151" y="120"/>
                  <a:pt x="154" y="116"/>
                </a:cubicBezTo>
                <a:cubicBezTo>
                  <a:pt x="159" y="114"/>
                  <a:pt x="160" y="110"/>
                  <a:pt x="162" y="111"/>
                </a:cubicBezTo>
                <a:cubicBezTo>
                  <a:pt x="165" y="107"/>
                  <a:pt x="169" y="106"/>
                  <a:pt x="173" y="103"/>
                </a:cubicBezTo>
                <a:cubicBezTo>
                  <a:pt x="175" y="101"/>
                  <a:pt x="172" y="103"/>
                  <a:pt x="174" y="102"/>
                </a:cubicBezTo>
                <a:cubicBezTo>
                  <a:pt x="175" y="101"/>
                  <a:pt x="176" y="101"/>
                  <a:pt x="178" y="100"/>
                </a:cubicBezTo>
                <a:cubicBezTo>
                  <a:pt x="174" y="104"/>
                  <a:pt x="169" y="106"/>
                  <a:pt x="163" y="111"/>
                </a:cubicBezTo>
                <a:cubicBezTo>
                  <a:pt x="166" y="111"/>
                  <a:pt x="178" y="99"/>
                  <a:pt x="183" y="98"/>
                </a:cubicBezTo>
                <a:cubicBezTo>
                  <a:pt x="183" y="98"/>
                  <a:pt x="180" y="101"/>
                  <a:pt x="183" y="99"/>
                </a:cubicBezTo>
                <a:cubicBezTo>
                  <a:pt x="183" y="100"/>
                  <a:pt x="177" y="103"/>
                  <a:pt x="177" y="104"/>
                </a:cubicBezTo>
                <a:cubicBezTo>
                  <a:pt x="173" y="106"/>
                  <a:pt x="172" y="108"/>
                  <a:pt x="168" y="110"/>
                </a:cubicBezTo>
                <a:cubicBezTo>
                  <a:pt x="168" y="111"/>
                  <a:pt x="168" y="111"/>
                  <a:pt x="168" y="111"/>
                </a:cubicBezTo>
                <a:cubicBezTo>
                  <a:pt x="170" y="109"/>
                  <a:pt x="173" y="108"/>
                  <a:pt x="176" y="106"/>
                </a:cubicBezTo>
                <a:cubicBezTo>
                  <a:pt x="175" y="107"/>
                  <a:pt x="175" y="107"/>
                  <a:pt x="176" y="107"/>
                </a:cubicBezTo>
                <a:cubicBezTo>
                  <a:pt x="173" y="109"/>
                  <a:pt x="173" y="109"/>
                  <a:pt x="169" y="112"/>
                </a:cubicBezTo>
                <a:cubicBezTo>
                  <a:pt x="168" y="112"/>
                  <a:pt x="168" y="112"/>
                  <a:pt x="168" y="112"/>
                </a:cubicBezTo>
                <a:cubicBezTo>
                  <a:pt x="166" y="114"/>
                  <a:pt x="163" y="116"/>
                  <a:pt x="159" y="119"/>
                </a:cubicBezTo>
                <a:cubicBezTo>
                  <a:pt x="160" y="120"/>
                  <a:pt x="165" y="115"/>
                  <a:pt x="166" y="114"/>
                </a:cubicBezTo>
                <a:cubicBezTo>
                  <a:pt x="167" y="114"/>
                  <a:pt x="166" y="114"/>
                  <a:pt x="166" y="114"/>
                </a:cubicBezTo>
                <a:cubicBezTo>
                  <a:pt x="164" y="116"/>
                  <a:pt x="168" y="113"/>
                  <a:pt x="168" y="114"/>
                </a:cubicBezTo>
                <a:cubicBezTo>
                  <a:pt x="169" y="112"/>
                  <a:pt x="172" y="111"/>
                  <a:pt x="175" y="108"/>
                </a:cubicBezTo>
                <a:cubicBezTo>
                  <a:pt x="175" y="109"/>
                  <a:pt x="174" y="110"/>
                  <a:pt x="174" y="110"/>
                </a:cubicBezTo>
                <a:cubicBezTo>
                  <a:pt x="176" y="108"/>
                  <a:pt x="181" y="104"/>
                  <a:pt x="183" y="104"/>
                </a:cubicBezTo>
                <a:cubicBezTo>
                  <a:pt x="185" y="102"/>
                  <a:pt x="189" y="100"/>
                  <a:pt x="190" y="98"/>
                </a:cubicBezTo>
                <a:cubicBezTo>
                  <a:pt x="191" y="98"/>
                  <a:pt x="196" y="95"/>
                  <a:pt x="199" y="93"/>
                </a:cubicBezTo>
                <a:cubicBezTo>
                  <a:pt x="199" y="93"/>
                  <a:pt x="198" y="94"/>
                  <a:pt x="198" y="94"/>
                </a:cubicBezTo>
                <a:cubicBezTo>
                  <a:pt x="203" y="90"/>
                  <a:pt x="208" y="88"/>
                  <a:pt x="215" y="83"/>
                </a:cubicBezTo>
                <a:cubicBezTo>
                  <a:pt x="214" y="84"/>
                  <a:pt x="214" y="85"/>
                  <a:pt x="215" y="84"/>
                </a:cubicBezTo>
                <a:cubicBezTo>
                  <a:pt x="218" y="83"/>
                  <a:pt x="214" y="85"/>
                  <a:pt x="215" y="85"/>
                </a:cubicBezTo>
                <a:cubicBezTo>
                  <a:pt x="212" y="86"/>
                  <a:pt x="211" y="87"/>
                  <a:pt x="208" y="88"/>
                </a:cubicBezTo>
                <a:cubicBezTo>
                  <a:pt x="206" y="89"/>
                  <a:pt x="209" y="88"/>
                  <a:pt x="209" y="89"/>
                </a:cubicBezTo>
                <a:cubicBezTo>
                  <a:pt x="204" y="91"/>
                  <a:pt x="202" y="93"/>
                  <a:pt x="200" y="95"/>
                </a:cubicBezTo>
                <a:cubicBezTo>
                  <a:pt x="198" y="95"/>
                  <a:pt x="196" y="97"/>
                  <a:pt x="194" y="98"/>
                </a:cubicBezTo>
                <a:cubicBezTo>
                  <a:pt x="193" y="99"/>
                  <a:pt x="193" y="99"/>
                  <a:pt x="193" y="99"/>
                </a:cubicBezTo>
                <a:cubicBezTo>
                  <a:pt x="190" y="100"/>
                  <a:pt x="188" y="102"/>
                  <a:pt x="184" y="105"/>
                </a:cubicBezTo>
                <a:cubicBezTo>
                  <a:pt x="184" y="104"/>
                  <a:pt x="184" y="104"/>
                  <a:pt x="184" y="104"/>
                </a:cubicBezTo>
                <a:cubicBezTo>
                  <a:pt x="183" y="105"/>
                  <a:pt x="182" y="106"/>
                  <a:pt x="182" y="106"/>
                </a:cubicBezTo>
                <a:cubicBezTo>
                  <a:pt x="182" y="106"/>
                  <a:pt x="175" y="111"/>
                  <a:pt x="170" y="115"/>
                </a:cubicBezTo>
                <a:cubicBezTo>
                  <a:pt x="170" y="115"/>
                  <a:pt x="170" y="115"/>
                  <a:pt x="170" y="115"/>
                </a:cubicBezTo>
                <a:cubicBezTo>
                  <a:pt x="164" y="119"/>
                  <a:pt x="167" y="119"/>
                  <a:pt x="161" y="123"/>
                </a:cubicBezTo>
                <a:cubicBezTo>
                  <a:pt x="162" y="123"/>
                  <a:pt x="161" y="124"/>
                  <a:pt x="162" y="123"/>
                </a:cubicBezTo>
                <a:cubicBezTo>
                  <a:pt x="161" y="124"/>
                  <a:pt x="156" y="128"/>
                  <a:pt x="156" y="128"/>
                </a:cubicBezTo>
                <a:cubicBezTo>
                  <a:pt x="155" y="128"/>
                  <a:pt x="156" y="129"/>
                  <a:pt x="155" y="130"/>
                </a:cubicBezTo>
                <a:cubicBezTo>
                  <a:pt x="152" y="130"/>
                  <a:pt x="154" y="128"/>
                  <a:pt x="154" y="127"/>
                </a:cubicBezTo>
                <a:cubicBezTo>
                  <a:pt x="151" y="129"/>
                  <a:pt x="154" y="128"/>
                  <a:pt x="151" y="131"/>
                </a:cubicBezTo>
                <a:cubicBezTo>
                  <a:pt x="151" y="131"/>
                  <a:pt x="152" y="130"/>
                  <a:pt x="152" y="131"/>
                </a:cubicBezTo>
                <a:cubicBezTo>
                  <a:pt x="149" y="133"/>
                  <a:pt x="150" y="133"/>
                  <a:pt x="148" y="135"/>
                </a:cubicBezTo>
                <a:cubicBezTo>
                  <a:pt x="146" y="136"/>
                  <a:pt x="146" y="137"/>
                  <a:pt x="145" y="138"/>
                </a:cubicBezTo>
                <a:cubicBezTo>
                  <a:pt x="145" y="137"/>
                  <a:pt x="145" y="137"/>
                  <a:pt x="142" y="139"/>
                </a:cubicBezTo>
                <a:cubicBezTo>
                  <a:pt x="140" y="141"/>
                  <a:pt x="144" y="138"/>
                  <a:pt x="143" y="139"/>
                </a:cubicBezTo>
                <a:cubicBezTo>
                  <a:pt x="142" y="140"/>
                  <a:pt x="139" y="142"/>
                  <a:pt x="141" y="141"/>
                </a:cubicBezTo>
                <a:cubicBezTo>
                  <a:pt x="141" y="141"/>
                  <a:pt x="139" y="143"/>
                  <a:pt x="139" y="142"/>
                </a:cubicBezTo>
                <a:cubicBezTo>
                  <a:pt x="138" y="144"/>
                  <a:pt x="137" y="145"/>
                  <a:pt x="135" y="148"/>
                </a:cubicBezTo>
                <a:cubicBezTo>
                  <a:pt x="139" y="145"/>
                  <a:pt x="143" y="141"/>
                  <a:pt x="147" y="137"/>
                </a:cubicBezTo>
                <a:cubicBezTo>
                  <a:pt x="149" y="137"/>
                  <a:pt x="147" y="138"/>
                  <a:pt x="149" y="137"/>
                </a:cubicBezTo>
                <a:cubicBezTo>
                  <a:pt x="151" y="135"/>
                  <a:pt x="151" y="135"/>
                  <a:pt x="151" y="134"/>
                </a:cubicBezTo>
                <a:cubicBezTo>
                  <a:pt x="154" y="132"/>
                  <a:pt x="152" y="134"/>
                  <a:pt x="151" y="135"/>
                </a:cubicBezTo>
                <a:cubicBezTo>
                  <a:pt x="152" y="135"/>
                  <a:pt x="154" y="133"/>
                  <a:pt x="156" y="132"/>
                </a:cubicBezTo>
                <a:cubicBezTo>
                  <a:pt x="153" y="132"/>
                  <a:pt x="159" y="128"/>
                  <a:pt x="161" y="127"/>
                </a:cubicBezTo>
                <a:cubicBezTo>
                  <a:pt x="163" y="125"/>
                  <a:pt x="159" y="129"/>
                  <a:pt x="157" y="130"/>
                </a:cubicBezTo>
                <a:cubicBezTo>
                  <a:pt x="159" y="130"/>
                  <a:pt x="156" y="132"/>
                  <a:pt x="156" y="133"/>
                </a:cubicBezTo>
                <a:cubicBezTo>
                  <a:pt x="155" y="134"/>
                  <a:pt x="150" y="138"/>
                  <a:pt x="150" y="139"/>
                </a:cubicBezTo>
                <a:cubicBezTo>
                  <a:pt x="148" y="140"/>
                  <a:pt x="146" y="141"/>
                  <a:pt x="145" y="143"/>
                </a:cubicBezTo>
                <a:cubicBezTo>
                  <a:pt x="144" y="143"/>
                  <a:pt x="145" y="143"/>
                  <a:pt x="145" y="142"/>
                </a:cubicBezTo>
                <a:cubicBezTo>
                  <a:pt x="144" y="145"/>
                  <a:pt x="143" y="144"/>
                  <a:pt x="141" y="145"/>
                </a:cubicBezTo>
                <a:cubicBezTo>
                  <a:pt x="139" y="147"/>
                  <a:pt x="142" y="145"/>
                  <a:pt x="142" y="146"/>
                </a:cubicBezTo>
                <a:cubicBezTo>
                  <a:pt x="140" y="147"/>
                  <a:pt x="141" y="147"/>
                  <a:pt x="139" y="148"/>
                </a:cubicBezTo>
                <a:cubicBezTo>
                  <a:pt x="138" y="148"/>
                  <a:pt x="138" y="147"/>
                  <a:pt x="140" y="145"/>
                </a:cubicBezTo>
                <a:cubicBezTo>
                  <a:pt x="140" y="145"/>
                  <a:pt x="139" y="145"/>
                  <a:pt x="139" y="145"/>
                </a:cubicBezTo>
                <a:cubicBezTo>
                  <a:pt x="137" y="148"/>
                  <a:pt x="135" y="150"/>
                  <a:pt x="136" y="151"/>
                </a:cubicBezTo>
                <a:cubicBezTo>
                  <a:pt x="134" y="153"/>
                  <a:pt x="135" y="151"/>
                  <a:pt x="133" y="152"/>
                </a:cubicBezTo>
                <a:cubicBezTo>
                  <a:pt x="133" y="153"/>
                  <a:pt x="134" y="153"/>
                  <a:pt x="131" y="156"/>
                </a:cubicBezTo>
                <a:cubicBezTo>
                  <a:pt x="131" y="155"/>
                  <a:pt x="131" y="155"/>
                  <a:pt x="130" y="155"/>
                </a:cubicBezTo>
                <a:cubicBezTo>
                  <a:pt x="130" y="156"/>
                  <a:pt x="129" y="157"/>
                  <a:pt x="129" y="158"/>
                </a:cubicBezTo>
                <a:cubicBezTo>
                  <a:pt x="125" y="161"/>
                  <a:pt x="122" y="164"/>
                  <a:pt x="119" y="167"/>
                </a:cubicBezTo>
                <a:cubicBezTo>
                  <a:pt x="118" y="168"/>
                  <a:pt x="118" y="168"/>
                  <a:pt x="118" y="168"/>
                </a:cubicBezTo>
                <a:cubicBezTo>
                  <a:pt x="116" y="169"/>
                  <a:pt x="117" y="169"/>
                  <a:pt x="115" y="171"/>
                </a:cubicBezTo>
                <a:cubicBezTo>
                  <a:pt x="113" y="171"/>
                  <a:pt x="111" y="174"/>
                  <a:pt x="109" y="175"/>
                </a:cubicBezTo>
                <a:cubicBezTo>
                  <a:pt x="110" y="174"/>
                  <a:pt x="110" y="174"/>
                  <a:pt x="110" y="173"/>
                </a:cubicBezTo>
                <a:cubicBezTo>
                  <a:pt x="114" y="170"/>
                  <a:pt x="118" y="163"/>
                  <a:pt x="121" y="162"/>
                </a:cubicBezTo>
                <a:cubicBezTo>
                  <a:pt x="125" y="157"/>
                  <a:pt x="129" y="153"/>
                  <a:pt x="133" y="151"/>
                </a:cubicBezTo>
                <a:cubicBezTo>
                  <a:pt x="134" y="150"/>
                  <a:pt x="134" y="149"/>
                  <a:pt x="134" y="149"/>
                </a:cubicBezTo>
                <a:cubicBezTo>
                  <a:pt x="134" y="148"/>
                  <a:pt x="130" y="152"/>
                  <a:pt x="130" y="150"/>
                </a:cubicBezTo>
                <a:cubicBezTo>
                  <a:pt x="131" y="150"/>
                  <a:pt x="131" y="150"/>
                  <a:pt x="131" y="150"/>
                </a:cubicBezTo>
                <a:cubicBezTo>
                  <a:pt x="133" y="149"/>
                  <a:pt x="133" y="148"/>
                  <a:pt x="135" y="147"/>
                </a:cubicBezTo>
                <a:cubicBezTo>
                  <a:pt x="126" y="153"/>
                  <a:pt x="125" y="155"/>
                  <a:pt x="119" y="161"/>
                </a:cubicBezTo>
                <a:cubicBezTo>
                  <a:pt x="118" y="160"/>
                  <a:pt x="122" y="157"/>
                  <a:pt x="123" y="155"/>
                </a:cubicBezTo>
                <a:cubicBezTo>
                  <a:pt x="121" y="157"/>
                  <a:pt x="123" y="155"/>
                  <a:pt x="121" y="156"/>
                </a:cubicBezTo>
                <a:cubicBezTo>
                  <a:pt x="121" y="155"/>
                  <a:pt x="123" y="153"/>
                  <a:pt x="123" y="153"/>
                </a:cubicBezTo>
                <a:cubicBezTo>
                  <a:pt x="125" y="151"/>
                  <a:pt x="125" y="153"/>
                  <a:pt x="123" y="155"/>
                </a:cubicBezTo>
                <a:cubicBezTo>
                  <a:pt x="123" y="155"/>
                  <a:pt x="127" y="151"/>
                  <a:pt x="125" y="153"/>
                </a:cubicBezTo>
                <a:cubicBezTo>
                  <a:pt x="128" y="151"/>
                  <a:pt x="128" y="151"/>
                  <a:pt x="131" y="148"/>
                </a:cubicBezTo>
                <a:cubicBezTo>
                  <a:pt x="132" y="145"/>
                  <a:pt x="130" y="145"/>
                  <a:pt x="125" y="149"/>
                </a:cubicBezTo>
                <a:cubicBezTo>
                  <a:pt x="120" y="156"/>
                  <a:pt x="111" y="162"/>
                  <a:pt x="106" y="170"/>
                </a:cubicBezTo>
                <a:cubicBezTo>
                  <a:pt x="104" y="170"/>
                  <a:pt x="103" y="171"/>
                  <a:pt x="102" y="172"/>
                </a:cubicBezTo>
                <a:cubicBezTo>
                  <a:pt x="101" y="173"/>
                  <a:pt x="100" y="174"/>
                  <a:pt x="100" y="174"/>
                </a:cubicBezTo>
                <a:cubicBezTo>
                  <a:pt x="100" y="175"/>
                  <a:pt x="100" y="175"/>
                  <a:pt x="99" y="176"/>
                </a:cubicBezTo>
                <a:cubicBezTo>
                  <a:pt x="100" y="176"/>
                  <a:pt x="100" y="176"/>
                  <a:pt x="100" y="175"/>
                </a:cubicBezTo>
                <a:cubicBezTo>
                  <a:pt x="101" y="176"/>
                  <a:pt x="99" y="176"/>
                  <a:pt x="100" y="177"/>
                </a:cubicBezTo>
                <a:cubicBezTo>
                  <a:pt x="99" y="176"/>
                  <a:pt x="98" y="175"/>
                  <a:pt x="97" y="175"/>
                </a:cubicBezTo>
                <a:cubicBezTo>
                  <a:pt x="97" y="175"/>
                  <a:pt x="97" y="176"/>
                  <a:pt x="97" y="176"/>
                </a:cubicBezTo>
                <a:cubicBezTo>
                  <a:pt x="97" y="175"/>
                  <a:pt x="96" y="177"/>
                  <a:pt x="96" y="176"/>
                </a:cubicBezTo>
                <a:cubicBezTo>
                  <a:pt x="97" y="175"/>
                  <a:pt x="97" y="174"/>
                  <a:pt x="98" y="175"/>
                </a:cubicBezTo>
                <a:cubicBezTo>
                  <a:pt x="98" y="174"/>
                  <a:pt x="97" y="174"/>
                  <a:pt x="98" y="174"/>
                </a:cubicBezTo>
                <a:cubicBezTo>
                  <a:pt x="97" y="173"/>
                  <a:pt x="96" y="175"/>
                  <a:pt x="95" y="176"/>
                </a:cubicBezTo>
                <a:cubicBezTo>
                  <a:pt x="95" y="176"/>
                  <a:pt x="95" y="177"/>
                  <a:pt x="94" y="177"/>
                </a:cubicBezTo>
                <a:cubicBezTo>
                  <a:pt x="95" y="178"/>
                  <a:pt x="95" y="177"/>
                  <a:pt x="96" y="177"/>
                </a:cubicBezTo>
                <a:cubicBezTo>
                  <a:pt x="95" y="178"/>
                  <a:pt x="95" y="178"/>
                  <a:pt x="94" y="178"/>
                </a:cubicBezTo>
                <a:cubicBezTo>
                  <a:pt x="94" y="179"/>
                  <a:pt x="95" y="179"/>
                  <a:pt x="95" y="179"/>
                </a:cubicBezTo>
                <a:cubicBezTo>
                  <a:pt x="94" y="179"/>
                  <a:pt x="92" y="179"/>
                  <a:pt x="92" y="180"/>
                </a:cubicBezTo>
                <a:cubicBezTo>
                  <a:pt x="92" y="180"/>
                  <a:pt x="92" y="180"/>
                  <a:pt x="93" y="180"/>
                </a:cubicBezTo>
                <a:cubicBezTo>
                  <a:pt x="93" y="180"/>
                  <a:pt x="93" y="181"/>
                  <a:pt x="93" y="181"/>
                </a:cubicBezTo>
                <a:cubicBezTo>
                  <a:pt x="92" y="181"/>
                  <a:pt x="92" y="180"/>
                  <a:pt x="92" y="181"/>
                </a:cubicBezTo>
                <a:cubicBezTo>
                  <a:pt x="91" y="181"/>
                  <a:pt x="92" y="181"/>
                  <a:pt x="92" y="181"/>
                </a:cubicBezTo>
                <a:cubicBezTo>
                  <a:pt x="92" y="182"/>
                  <a:pt x="91" y="181"/>
                  <a:pt x="91" y="182"/>
                </a:cubicBezTo>
                <a:cubicBezTo>
                  <a:pt x="90" y="182"/>
                  <a:pt x="90" y="183"/>
                  <a:pt x="89" y="183"/>
                </a:cubicBezTo>
                <a:cubicBezTo>
                  <a:pt x="89" y="183"/>
                  <a:pt x="90" y="182"/>
                  <a:pt x="90" y="183"/>
                </a:cubicBezTo>
                <a:cubicBezTo>
                  <a:pt x="89" y="183"/>
                  <a:pt x="89" y="183"/>
                  <a:pt x="88" y="183"/>
                </a:cubicBezTo>
                <a:cubicBezTo>
                  <a:pt x="87" y="184"/>
                  <a:pt x="88" y="184"/>
                  <a:pt x="88" y="184"/>
                </a:cubicBezTo>
                <a:cubicBezTo>
                  <a:pt x="87" y="184"/>
                  <a:pt x="87" y="186"/>
                  <a:pt x="86" y="186"/>
                </a:cubicBezTo>
                <a:cubicBezTo>
                  <a:pt x="86" y="186"/>
                  <a:pt x="86" y="186"/>
                  <a:pt x="86" y="186"/>
                </a:cubicBezTo>
                <a:cubicBezTo>
                  <a:pt x="86" y="186"/>
                  <a:pt x="86" y="186"/>
                  <a:pt x="85" y="186"/>
                </a:cubicBezTo>
                <a:cubicBezTo>
                  <a:pt x="85" y="186"/>
                  <a:pt x="86" y="186"/>
                  <a:pt x="86" y="186"/>
                </a:cubicBezTo>
                <a:cubicBezTo>
                  <a:pt x="84" y="188"/>
                  <a:pt x="83" y="190"/>
                  <a:pt x="81" y="192"/>
                </a:cubicBezTo>
                <a:cubicBezTo>
                  <a:pt x="81" y="192"/>
                  <a:pt x="81" y="192"/>
                  <a:pt x="81" y="192"/>
                </a:cubicBezTo>
                <a:cubicBezTo>
                  <a:pt x="81" y="193"/>
                  <a:pt x="82" y="192"/>
                  <a:pt x="81" y="193"/>
                </a:cubicBezTo>
                <a:cubicBezTo>
                  <a:pt x="81" y="193"/>
                  <a:pt x="81" y="193"/>
                  <a:pt x="81" y="193"/>
                </a:cubicBezTo>
                <a:cubicBezTo>
                  <a:pt x="80" y="193"/>
                  <a:pt x="80" y="194"/>
                  <a:pt x="80" y="193"/>
                </a:cubicBezTo>
                <a:cubicBezTo>
                  <a:pt x="79" y="193"/>
                  <a:pt x="81" y="192"/>
                  <a:pt x="80" y="192"/>
                </a:cubicBezTo>
                <a:cubicBezTo>
                  <a:pt x="80" y="191"/>
                  <a:pt x="80" y="192"/>
                  <a:pt x="80" y="192"/>
                </a:cubicBezTo>
                <a:cubicBezTo>
                  <a:pt x="79" y="191"/>
                  <a:pt x="80" y="191"/>
                  <a:pt x="81" y="190"/>
                </a:cubicBezTo>
                <a:cubicBezTo>
                  <a:pt x="81" y="191"/>
                  <a:pt x="80" y="191"/>
                  <a:pt x="81" y="191"/>
                </a:cubicBezTo>
                <a:cubicBezTo>
                  <a:pt x="81" y="191"/>
                  <a:pt x="82" y="191"/>
                  <a:pt x="82" y="190"/>
                </a:cubicBezTo>
                <a:cubicBezTo>
                  <a:pt x="82" y="190"/>
                  <a:pt x="81" y="191"/>
                  <a:pt x="81" y="190"/>
                </a:cubicBezTo>
                <a:cubicBezTo>
                  <a:pt x="81" y="189"/>
                  <a:pt x="82" y="190"/>
                  <a:pt x="82" y="190"/>
                </a:cubicBezTo>
                <a:cubicBezTo>
                  <a:pt x="83" y="189"/>
                  <a:pt x="82" y="189"/>
                  <a:pt x="81" y="189"/>
                </a:cubicBezTo>
                <a:cubicBezTo>
                  <a:pt x="81" y="189"/>
                  <a:pt x="81" y="190"/>
                  <a:pt x="81" y="190"/>
                </a:cubicBezTo>
                <a:cubicBezTo>
                  <a:pt x="80" y="190"/>
                  <a:pt x="82" y="188"/>
                  <a:pt x="82" y="188"/>
                </a:cubicBezTo>
                <a:cubicBezTo>
                  <a:pt x="83" y="188"/>
                  <a:pt x="82" y="189"/>
                  <a:pt x="82" y="189"/>
                </a:cubicBezTo>
                <a:cubicBezTo>
                  <a:pt x="83" y="189"/>
                  <a:pt x="83" y="188"/>
                  <a:pt x="83" y="189"/>
                </a:cubicBezTo>
                <a:cubicBezTo>
                  <a:pt x="83" y="188"/>
                  <a:pt x="83" y="188"/>
                  <a:pt x="83" y="187"/>
                </a:cubicBezTo>
                <a:cubicBezTo>
                  <a:pt x="86" y="183"/>
                  <a:pt x="86" y="183"/>
                  <a:pt x="86" y="183"/>
                </a:cubicBezTo>
                <a:cubicBezTo>
                  <a:pt x="86" y="184"/>
                  <a:pt x="86" y="183"/>
                  <a:pt x="87" y="184"/>
                </a:cubicBezTo>
                <a:cubicBezTo>
                  <a:pt x="87" y="183"/>
                  <a:pt x="87" y="183"/>
                  <a:pt x="86" y="183"/>
                </a:cubicBezTo>
                <a:cubicBezTo>
                  <a:pt x="87" y="183"/>
                  <a:pt x="86" y="182"/>
                  <a:pt x="87" y="182"/>
                </a:cubicBezTo>
                <a:cubicBezTo>
                  <a:pt x="87" y="182"/>
                  <a:pt x="87" y="182"/>
                  <a:pt x="87" y="183"/>
                </a:cubicBezTo>
                <a:cubicBezTo>
                  <a:pt x="88" y="182"/>
                  <a:pt x="87" y="182"/>
                  <a:pt x="87" y="182"/>
                </a:cubicBezTo>
                <a:cubicBezTo>
                  <a:pt x="89" y="179"/>
                  <a:pt x="92" y="175"/>
                  <a:pt x="95" y="172"/>
                </a:cubicBezTo>
                <a:cubicBezTo>
                  <a:pt x="95" y="172"/>
                  <a:pt x="95" y="172"/>
                  <a:pt x="95" y="172"/>
                </a:cubicBezTo>
                <a:cubicBezTo>
                  <a:pt x="95" y="172"/>
                  <a:pt x="95" y="171"/>
                  <a:pt x="95" y="171"/>
                </a:cubicBezTo>
                <a:cubicBezTo>
                  <a:pt x="95" y="170"/>
                  <a:pt x="95" y="171"/>
                  <a:pt x="95" y="171"/>
                </a:cubicBezTo>
                <a:cubicBezTo>
                  <a:pt x="95" y="171"/>
                  <a:pt x="95" y="171"/>
                  <a:pt x="95" y="170"/>
                </a:cubicBezTo>
                <a:cubicBezTo>
                  <a:pt x="94" y="170"/>
                  <a:pt x="94" y="170"/>
                  <a:pt x="94" y="171"/>
                </a:cubicBezTo>
                <a:cubicBezTo>
                  <a:pt x="93" y="170"/>
                  <a:pt x="94" y="169"/>
                  <a:pt x="95" y="169"/>
                </a:cubicBezTo>
                <a:cubicBezTo>
                  <a:pt x="95" y="169"/>
                  <a:pt x="94" y="169"/>
                  <a:pt x="95" y="170"/>
                </a:cubicBezTo>
                <a:cubicBezTo>
                  <a:pt x="95" y="170"/>
                  <a:pt x="95" y="169"/>
                  <a:pt x="95" y="169"/>
                </a:cubicBezTo>
                <a:cubicBezTo>
                  <a:pt x="96" y="170"/>
                  <a:pt x="95" y="170"/>
                  <a:pt x="95" y="170"/>
                </a:cubicBezTo>
                <a:cubicBezTo>
                  <a:pt x="96" y="170"/>
                  <a:pt x="96" y="170"/>
                  <a:pt x="96" y="170"/>
                </a:cubicBezTo>
                <a:cubicBezTo>
                  <a:pt x="96" y="168"/>
                  <a:pt x="103" y="164"/>
                  <a:pt x="102" y="163"/>
                </a:cubicBezTo>
                <a:cubicBezTo>
                  <a:pt x="105" y="161"/>
                  <a:pt x="102" y="163"/>
                  <a:pt x="105" y="161"/>
                </a:cubicBezTo>
                <a:cubicBezTo>
                  <a:pt x="107" y="157"/>
                  <a:pt x="113" y="152"/>
                  <a:pt x="118" y="147"/>
                </a:cubicBezTo>
                <a:cubicBezTo>
                  <a:pt x="116" y="151"/>
                  <a:pt x="121" y="145"/>
                  <a:pt x="123" y="143"/>
                </a:cubicBezTo>
                <a:cubicBezTo>
                  <a:pt x="123" y="143"/>
                  <a:pt x="123" y="143"/>
                  <a:pt x="123" y="143"/>
                </a:cubicBezTo>
                <a:cubicBezTo>
                  <a:pt x="124" y="142"/>
                  <a:pt x="124" y="143"/>
                  <a:pt x="126" y="141"/>
                </a:cubicBezTo>
                <a:cubicBezTo>
                  <a:pt x="124" y="141"/>
                  <a:pt x="130" y="137"/>
                  <a:pt x="128" y="138"/>
                </a:cubicBezTo>
                <a:cubicBezTo>
                  <a:pt x="129" y="136"/>
                  <a:pt x="131" y="136"/>
                  <a:pt x="131" y="136"/>
                </a:cubicBezTo>
                <a:cubicBezTo>
                  <a:pt x="132" y="135"/>
                  <a:pt x="131" y="135"/>
                  <a:pt x="131" y="135"/>
                </a:cubicBezTo>
                <a:cubicBezTo>
                  <a:pt x="133" y="134"/>
                  <a:pt x="133" y="133"/>
                  <a:pt x="136" y="131"/>
                </a:cubicBezTo>
                <a:cubicBezTo>
                  <a:pt x="135" y="132"/>
                  <a:pt x="136" y="132"/>
                  <a:pt x="137" y="131"/>
                </a:cubicBezTo>
                <a:cubicBezTo>
                  <a:pt x="141" y="128"/>
                  <a:pt x="136" y="130"/>
                  <a:pt x="139" y="128"/>
                </a:cubicBezTo>
                <a:cubicBezTo>
                  <a:pt x="138" y="128"/>
                  <a:pt x="136" y="130"/>
                  <a:pt x="135" y="130"/>
                </a:cubicBezTo>
                <a:cubicBezTo>
                  <a:pt x="134" y="131"/>
                  <a:pt x="134" y="132"/>
                  <a:pt x="134" y="132"/>
                </a:cubicBezTo>
                <a:cubicBezTo>
                  <a:pt x="130" y="134"/>
                  <a:pt x="128" y="137"/>
                  <a:pt x="123" y="141"/>
                </a:cubicBezTo>
                <a:cubicBezTo>
                  <a:pt x="122" y="141"/>
                  <a:pt x="121" y="143"/>
                  <a:pt x="122" y="141"/>
                </a:cubicBezTo>
                <a:cubicBezTo>
                  <a:pt x="121" y="142"/>
                  <a:pt x="120" y="143"/>
                  <a:pt x="117" y="145"/>
                </a:cubicBezTo>
                <a:cubicBezTo>
                  <a:pt x="121" y="141"/>
                  <a:pt x="127" y="135"/>
                  <a:pt x="130" y="134"/>
                </a:cubicBezTo>
                <a:cubicBezTo>
                  <a:pt x="131" y="133"/>
                  <a:pt x="130" y="132"/>
                  <a:pt x="131" y="132"/>
                </a:cubicBezTo>
                <a:cubicBezTo>
                  <a:pt x="129" y="133"/>
                  <a:pt x="130" y="133"/>
                  <a:pt x="128" y="135"/>
                </a:cubicBezTo>
                <a:cubicBezTo>
                  <a:pt x="131" y="131"/>
                  <a:pt x="126" y="134"/>
                  <a:pt x="127" y="132"/>
                </a:cubicBezTo>
                <a:cubicBezTo>
                  <a:pt x="125" y="133"/>
                  <a:pt x="125" y="133"/>
                  <a:pt x="125" y="133"/>
                </a:cubicBezTo>
                <a:cubicBezTo>
                  <a:pt x="124" y="134"/>
                  <a:pt x="127" y="133"/>
                  <a:pt x="125" y="135"/>
                </a:cubicBezTo>
                <a:cubicBezTo>
                  <a:pt x="126" y="134"/>
                  <a:pt x="126" y="134"/>
                  <a:pt x="126" y="134"/>
                </a:cubicBezTo>
                <a:cubicBezTo>
                  <a:pt x="113" y="146"/>
                  <a:pt x="113" y="146"/>
                  <a:pt x="113" y="146"/>
                </a:cubicBezTo>
                <a:cubicBezTo>
                  <a:pt x="112" y="146"/>
                  <a:pt x="112" y="146"/>
                  <a:pt x="113" y="145"/>
                </a:cubicBezTo>
                <a:cubicBezTo>
                  <a:pt x="111" y="147"/>
                  <a:pt x="111" y="147"/>
                  <a:pt x="111" y="147"/>
                </a:cubicBezTo>
                <a:cubicBezTo>
                  <a:pt x="111" y="148"/>
                  <a:pt x="112" y="146"/>
                  <a:pt x="113" y="146"/>
                </a:cubicBezTo>
                <a:cubicBezTo>
                  <a:pt x="113" y="147"/>
                  <a:pt x="111" y="147"/>
                  <a:pt x="110" y="148"/>
                </a:cubicBezTo>
                <a:cubicBezTo>
                  <a:pt x="106" y="153"/>
                  <a:pt x="106" y="153"/>
                  <a:pt x="106" y="153"/>
                </a:cubicBezTo>
                <a:cubicBezTo>
                  <a:pt x="106" y="150"/>
                  <a:pt x="103" y="155"/>
                  <a:pt x="100" y="157"/>
                </a:cubicBezTo>
                <a:cubicBezTo>
                  <a:pt x="101" y="156"/>
                  <a:pt x="104" y="154"/>
                  <a:pt x="104" y="152"/>
                </a:cubicBezTo>
                <a:cubicBezTo>
                  <a:pt x="108" y="149"/>
                  <a:pt x="109" y="148"/>
                  <a:pt x="111" y="145"/>
                </a:cubicBezTo>
                <a:cubicBezTo>
                  <a:pt x="110" y="145"/>
                  <a:pt x="109" y="147"/>
                  <a:pt x="108" y="148"/>
                </a:cubicBezTo>
                <a:cubicBezTo>
                  <a:pt x="108" y="145"/>
                  <a:pt x="106" y="148"/>
                  <a:pt x="103" y="152"/>
                </a:cubicBezTo>
                <a:cubicBezTo>
                  <a:pt x="105" y="150"/>
                  <a:pt x="103" y="150"/>
                  <a:pt x="101" y="151"/>
                </a:cubicBezTo>
                <a:cubicBezTo>
                  <a:pt x="103" y="149"/>
                  <a:pt x="103" y="149"/>
                  <a:pt x="104" y="149"/>
                </a:cubicBezTo>
                <a:cubicBezTo>
                  <a:pt x="105" y="148"/>
                  <a:pt x="105" y="147"/>
                  <a:pt x="107" y="145"/>
                </a:cubicBezTo>
                <a:cubicBezTo>
                  <a:pt x="108" y="144"/>
                  <a:pt x="108" y="146"/>
                  <a:pt x="109" y="144"/>
                </a:cubicBezTo>
                <a:cubicBezTo>
                  <a:pt x="111" y="142"/>
                  <a:pt x="109" y="141"/>
                  <a:pt x="113" y="139"/>
                </a:cubicBezTo>
                <a:cubicBezTo>
                  <a:pt x="113" y="139"/>
                  <a:pt x="111" y="141"/>
                  <a:pt x="111" y="141"/>
                </a:cubicBezTo>
                <a:cubicBezTo>
                  <a:pt x="114" y="139"/>
                  <a:pt x="114" y="138"/>
                  <a:pt x="113" y="138"/>
                </a:cubicBezTo>
                <a:cubicBezTo>
                  <a:pt x="115" y="136"/>
                  <a:pt x="115" y="137"/>
                  <a:pt x="115" y="137"/>
                </a:cubicBezTo>
                <a:cubicBezTo>
                  <a:pt x="115" y="136"/>
                  <a:pt x="118" y="134"/>
                  <a:pt x="118" y="133"/>
                </a:cubicBezTo>
                <a:cubicBezTo>
                  <a:pt x="118" y="133"/>
                  <a:pt x="116" y="134"/>
                  <a:pt x="115" y="135"/>
                </a:cubicBezTo>
                <a:cubicBezTo>
                  <a:pt x="116" y="134"/>
                  <a:pt x="116" y="134"/>
                  <a:pt x="117" y="132"/>
                </a:cubicBezTo>
                <a:cubicBezTo>
                  <a:pt x="115" y="134"/>
                  <a:pt x="115" y="134"/>
                  <a:pt x="116" y="132"/>
                </a:cubicBezTo>
                <a:cubicBezTo>
                  <a:pt x="115" y="132"/>
                  <a:pt x="115" y="132"/>
                  <a:pt x="115" y="132"/>
                </a:cubicBezTo>
                <a:cubicBezTo>
                  <a:pt x="114" y="133"/>
                  <a:pt x="113" y="134"/>
                  <a:pt x="112" y="135"/>
                </a:cubicBezTo>
                <a:cubicBezTo>
                  <a:pt x="111" y="136"/>
                  <a:pt x="112" y="134"/>
                  <a:pt x="109" y="137"/>
                </a:cubicBezTo>
                <a:cubicBezTo>
                  <a:pt x="111" y="135"/>
                  <a:pt x="109" y="136"/>
                  <a:pt x="110" y="134"/>
                </a:cubicBezTo>
                <a:cubicBezTo>
                  <a:pt x="112" y="133"/>
                  <a:pt x="110" y="133"/>
                  <a:pt x="111" y="133"/>
                </a:cubicBezTo>
                <a:cubicBezTo>
                  <a:pt x="112" y="131"/>
                  <a:pt x="115" y="128"/>
                  <a:pt x="116" y="127"/>
                </a:cubicBezTo>
                <a:cubicBezTo>
                  <a:pt x="118" y="126"/>
                  <a:pt x="119" y="125"/>
                  <a:pt x="120" y="126"/>
                </a:cubicBezTo>
                <a:cubicBezTo>
                  <a:pt x="121" y="125"/>
                  <a:pt x="121" y="124"/>
                  <a:pt x="121" y="124"/>
                </a:cubicBezTo>
                <a:cubicBezTo>
                  <a:pt x="121" y="124"/>
                  <a:pt x="119" y="125"/>
                  <a:pt x="119" y="124"/>
                </a:cubicBezTo>
                <a:cubicBezTo>
                  <a:pt x="122" y="121"/>
                  <a:pt x="125" y="119"/>
                  <a:pt x="126" y="117"/>
                </a:cubicBezTo>
                <a:cubicBezTo>
                  <a:pt x="127" y="116"/>
                  <a:pt x="127" y="116"/>
                  <a:pt x="128" y="116"/>
                </a:cubicBezTo>
                <a:cubicBezTo>
                  <a:pt x="142" y="104"/>
                  <a:pt x="148" y="99"/>
                  <a:pt x="162" y="88"/>
                </a:cubicBezTo>
                <a:cubicBezTo>
                  <a:pt x="163" y="89"/>
                  <a:pt x="163" y="89"/>
                  <a:pt x="164" y="88"/>
                </a:cubicBezTo>
                <a:cubicBezTo>
                  <a:pt x="166" y="86"/>
                  <a:pt x="163" y="88"/>
                  <a:pt x="163" y="88"/>
                </a:cubicBezTo>
                <a:cubicBezTo>
                  <a:pt x="175" y="79"/>
                  <a:pt x="184" y="73"/>
                  <a:pt x="197" y="65"/>
                </a:cubicBezTo>
                <a:cubicBezTo>
                  <a:pt x="197" y="65"/>
                  <a:pt x="196" y="65"/>
                  <a:pt x="195" y="66"/>
                </a:cubicBezTo>
                <a:cubicBezTo>
                  <a:pt x="196" y="65"/>
                  <a:pt x="197" y="65"/>
                  <a:pt x="199" y="63"/>
                </a:cubicBezTo>
                <a:cubicBezTo>
                  <a:pt x="199" y="64"/>
                  <a:pt x="199" y="64"/>
                  <a:pt x="201" y="63"/>
                </a:cubicBezTo>
                <a:cubicBezTo>
                  <a:pt x="202" y="63"/>
                  <a:pt x="201" y="62"/>
                  <a:pt x="201" y="62"/>
                </a:cubicBezTo>
                <a:cubicBezTo>
                  <a:pt x="203" y="61"/>
                  <a:pt x="203" y="61"/>
                  <a:pt x="203" y="62"/>
                </a:cubicBezTo>
                <a:cubicBezTo>
                  <a:pt x="207" y="60"/>
                  <a:pt x="211" y="58"/>
                  <a:pt x="214" y="56"/>
                </a:cubicBezTo>
                <a:cubicBezTo>
                  <a:pt x="213" y="56"/>
                  <a:pt x="212" y="57"/>
                  <a:pt x="210" y="57"/>
                </a:cubicBezTo>
                <a:cubicBezTo>
                  <a:pt x="214" y="54"/>
                  <a:pt x="214" y="57"/>
                  <a:pt x="222" y="53"/>
                </a:cubicBezTo>
                <a:cubicBezTo>
                  <a:pt x="222" y="52"/>
                  <a:pt x="218" y="54"/>
                  <a:pt x="217" y="54"/>
                </a:cubicBezTo>
                <a:cubicBezTo>
                  <a:pt x="219" y="52"/>
                  <a:pt x="216" y="54"/>
                  <a:pt x="216" y="53"/>
                </a:cubicBezTo>
                <a:cubicBezTo>
                  <a:pt x="215" y="53"/>
                  <a:pt x="214" y="54"/>
                  <a:pt x="214" y="54"/>
                </a:cubicBezTo>
                <a:cubicBezTo>
                  <a:pt x="212" y="54"/>
                  <a:pt x="215" y="53"/>
                  <a:pt x="210" y="56"/>
                </a:cubicBezTo>
                <a:cubicBezTo>
                  <a:pt x="211" y="54"/>
                  <a:pt x="217" y="52"/>
                  <a:pt x="219" y="50"/>
                </a:cubicBezTo>
                <a:cubicBezTo>
                  <a:pt x="220" y="50"/>
                  <a:pt x="219" y="51"/>
                  <a:pt x="221" y="50"/>
                </a:cubicBezTo>
                <a:cubicBezTo>
                  <a:pt x="227" y="46"/>
                  <a:pt x="237" y="41"/>
                  <a:pt x="245" y="39"/>
                </a:cubicBezTo>
                <a:cubicBezTo>
                  <a:pt x="246" y="40"/>
                  <a:pt x="242" y="40"/>
                  <a:pt x="241" y="41"/>
                </a:cubicBezTo>
                <a:cubicBezTo>
                  <a:pt x="242" y="41"/>
                  <a:pt x="244" y="40"/>
                  <a:pt x="245" y="40"/>
                </a:cubicBezTo>
                <a:cubicBezTo>
                  <a:pt x="247" y="39"/>
                  <a:pt x="249" y="39"/>
                  <a:pt x="254" y="37"/>
                </a:cubicBezTo>
                <a:cubicBezTo>
                  <a:pt x="252" y="37"/>
                  <a:pt x="247" y="38"/>
                  <a:pt x="253" y="36"/>
                </a:cubicBezTo>
                <a:cubicBezTo>
                  <a:pt x="252" y="36"/>
                  <a:pt x="250" y="37"/>
                  <a:pt x="251" y="36"/>
                </a:cubicBezTo>
                <a:cubicBezTo>
                  <a:pt x="252" y="36"/>
                  <a:pt x="254" y="35"/>
                  <a:pt x="255" y="35"/>
                </a:cubicBezTo>
                <a:cubicBezTo>
                  <a:pt x="257" y="35"/>
                  <a:pt x="255" y="34"/>
                  <a:pt x="258" y="33"/>
                </a:cubicBezTo>
                <a:cubicBezTo>
                  <a:pt x="259" y="34"/>
                  <a:pt x="259" y="34"/>
                  <a:pt x="259" y="34"/>
                </a:cubicBezTo>
                <a:cubicBezTo>
                  <a:pt x="263" y="32"/>
                  <a:pt x="265" y="32"/>
                  <a:pt x="267" y="31"/>
                </a:cubicBezTo>
                <a:cubicBezTo>
                  <a:pt x="273" y="28"/>
                  <a:pt x="273" y="30"/>
                  <a:pt x="279" y="27"/>
                </a:cubicBezTo>
                <a:cubicBezTo>
                  <a:pt x="280" y="27"/>
                  <a:pt x="279" y="27"/>
                  <a:pt x="279" y="28"/>
                </a:cubicBezTo>
                <a:cubicBezTo>
                  <a:pt x="282" y="27"/>
                  <a:pt x="285" y="26"/>
                  <a:pt x="285" y="25"/>
                </a:cubicBezTo>
                <a:cubicBezTo>
                  <a:pt x="288" y="26"/>
                  <a:pt x="294" y="23"/>
                  <a:pt x="301" y="22"/>
                </a:cubicBezTo>
                <a:cubicBezTo>
                  <a:pt x="301" y="21"/>
                  <a:pt x="301" y="21"/>
                  <a:pt x="301" y="21"/>
                </a:cubicBezTo>
                <a:cubicBezTo>
                  <a:pt x="301" y="21"/>
                  <a:pt x="297" y="22"/>
                  <a:pt x="296" y="22"/>
                </a:cubicBezTo>
                <a:cubicBezTo>
                  <a:pt x="298" y="21"/>
                  <a:pt x="297" y="22"/>
                  <a:pt x="298" y="21"/>
                </a:cubicBezTo>
                <a:cubicBezTo>
                  <a:pt x="301" y="20"/>
                  <a:pt x="301" y="20"/>
                  <a:pt x="301" y="20"/>
                </a:cubicBezTo>
                <a:cubicBezTo>
                  <a:pt x="301" y="20"/>
                  <a:pt x="297" y="21"/>
                  <a:pt x="297" y="21"/>
                </a:cubicBezTo>
                <a:cubicBezTo>
                  <a:pt x="300" y="19"/>
                  <a:pt x="301" y="19"/>
                  <a:pt x="305" y="18"/>
                </a:cubicBezTo>
                <a:cubicBezTo>
                  <a:pt x="305" y="19"/>
                  <a:pt x="307" y="18"/>
                  <a:pt x="306" y="19"/>
                </a:cubicBezTo>
                <a:cubicBezTo>
                  <a:pt x="308" y="18"/>
                  <a:pt x="309" y="17"/>
                  <a:pt x="309" y="18"/>
                </a:cubicBezTo>
                <a:cubicBezTo>
                  <a:pt x="316" y="16"/>
                  <a:pt x="316" y="16"/>
                  <a:pt x="322" y="15"/>
                </a:cubicBezTo>
                <a:cubicBezTo>
                  <a:pt x="325" y="15"/>
                  <a:pt x="325" y="14"/>
                  <a:pt x="327" y="13"/>
                </a:cubicBezTo>
                <a:cubicBezTo>
                  <a:pt x="329" y="12"/>
                  <a:pt x="329" y="13"/>
                  <a:pt x="330" y="13"/>
                </a:cubicBezTo>
                <a:cubicBezTo>
                  <a:pt x="332" y="13"/>
                  <a:pt x="332" y="12"/>
                  <a:pt x="334" y="12"/>
                </a:cubicBezTo>
                <a:cubicBezTo>
                  <a:pt x="336" y="12"/>
                  <a:pt x="338" y="11"/>
                  <a:pt x="338" y="12"/>
                </a:cubicBezTo>
                <a:cubicBezTo>
                  <a:pt x="337" y="12"/>
                  <a:pt x="338" y="12"/>
                  <a:pt x="337" y="12"/>
                </a:cubicBezTo>
                <a:cubicBezTo>
                  <a:pt x="337" y="12"/>
                  <a:pt x="336" y="12"/>
                  <a:pt x="336" y="12"/>
                </a:cubicBezTo>
                <a:cubicBezTo>
                  <a:pt x="336" y="13"/>
                  <a:pt x="340" y="11"/>
                  <a:pt x="341" y="12"/>
                </a:cubicBezTo>
                <a:cubicBezTo>
                  <a:pt x="343" y="12"/>
                  <a:pt x="337" y="12"/>
                  <a:pt x="340" y="11"/>
                </a:cubicBezTo>
                <a:cubicBezTo>
                  <a:pt x="342" y="11"/>
                  <a:pt x="342" y="11"/>
                  <a:pt x="342" y="11"/>
                </a:cubicBezTo>
                <a:cubicBezTo>
                  <a:pt x="344" y="11"/>
                  <a:pt x="344" y="11"/>
                  <a:pt x="345" y="11"/>
                </a:cubicBezTo>
                <a:cubicBezTo>
                  <a:pt x="346" y="10"/>
                  <a:pt x="340" y="11"/>
                  <a:pt x="342" y="10"/>
                </a:cubicBezTo>
                <a:cubicBezTo>
                  <a:pt x="347" y="10"/>
                  <a:pt x="347" y="10"/>
                  <a:pt x="347" y="10"/>
                </a:cubicBezTo>
                <a:cubicBezTo>
                  <a:pt x="347" y="9"/>
                  <a:pt x="347" y="9"/>
                  <a:pt x="345" y="9"/>
                </a:cubicBezTo>
                <a:cubicBezTo>
                  <a:pt x="349" y="8"/>
                  <a:pt x="350" y="10"/>
                  <a:pt x="354" y="10"/>
                </a:cubicBezTo>
                <a:cubicBezTo>
                  <a:pt x="356" y="10"/>
                  <a:pt x="358" y="9"/>
                  <a:pt x="360" y="9"/>
                </a:cubicBezTo>
                <a:cubicBezTo>
                  <a:pt x="361" y="9"/>
                  <a:pt x="359" y="9"/>
                  <a:pt x="361" y="9"/>
                </a:cubicBezTo>
                <a:cubicBezTo>
                  <a:pt x="360" y="9"/>
                  <a:pt x="359" y="9"/>
                  <a:pt x="358" y="9"/>
                </a:cubicBezTo>
                <a:cubicBezTo>
                  <a:pt x="355" y="8"/>
                  <a:pt x="363" y="8"/>
                  <a:pt x="360" y="8"/>
                </a:cubicBezTo>
                <a:cubicBezTo>
                  <a:pt x="361" y="7"/>
                  <a:pt x="362" y="9"/>
                  <a:pt x="364" y="8"/>
                </a:cubicBezTo>
                <a:cubicBezTo>
                  <a:pt x="367" y="8"/>
                  <a:pt x="362" y="8"/>
                  <a:pt x="363" y="7"/>
                </a:cubicBezTo>
                <a:cubicBezTo>
                  <a:pt x="364" y="7"/>
                  <a:pt x="365" y="7"/>
                  <a:pt x="365" y="7"/>
                </a:cubicBezTo>
                <a:cubicBezTo>
                  <a:pt x="366" y="7"/>
                  <a:pt x="367" y="8"/>
                  <a:pt x="367" y="8"/>
                </a:cubicBezTo>
                <a:cubicBezTo>
                  <a:pt x="367" y="9"/>
                  <a:pt x="370" y="8"/>
                  <a:pt x="371" y="9"/>
                </a:cubicBezTo>
                <a:cubicBezTo>
                  <a:pt x="374" y="8"/>
                  <a:pt x="371" y="8"/>
                  <a:pt x="372" y="8"/>
                </a:cubicBezTo>
                <a:cubicBezTo>
                  <a:pt x="372" y="7"/>
                  <a:pt x="371" y="8"/>
                  <a:pt x="371" y="8"/>
                </a:cubicBezTo>
                <a:cubicBezTo>
                  <a:pt x="371" y="7"/>
                  <a:pt x="379" y="9"/>
                  <a:pt x="381" y="7"/>
                </a:cubicBezTo>
                <a:cubicBezTo>
                  <a:pt x="384" y="7"/>
                  <a:pt x="386" y="8"/>
                  <a:pt x="390" y="7"/>
                </a:cubicBezTo>
                <a:cubicBezTo>
                  <a:pt x="390" y="7"/>
                  <a:pt x="389" y="7"/>
                  <a:pt x="390" y="7"/>
                </a:cubicBezTo>
                <a:cubicBezTo>
                  <a:pt x="387" y="6"/>
                  <a:pt x="389" y="6"/>
                  <a:pt x="386" y="5"/>
                </a:cubicBezTo>
                <a:cubicBezTo>
                  <a:pt x="388" y="6"/>
                  <a:pt x="389" y="7"/>
                  <a:pt x="391" y="6"/>
                </a:cubicBezTo>
                <a:cubicBezTo>
                  <a:pt x="392" y="6"/>
                  <a:pt x="392" y="7"/>
                  <a:pt x="394" y="7"/>
                </a:cubicBezTo>
                <a:cubicBezTo>
                  <a:pt x="395" y="7"/>
                  <a:pt x="395" y="6"/>
                  <a:pt x="395" y="6"/>
                </a:cubicBezTo>
                <a:cubicBezTo>
                  <a:pt x="396" y="6"/>
                  <a:pt x="399" y="6"/>
                  <a:pt x="397" y="6"/>
                </a:cubicBezTo>
                <a:cubicBezTo>
                  <a:pt x="401" y="5"/>
                  <a:pt x="402" y="7"/>
                  <a:pt x="401" y="7"/>
                </a:cubicBezTo>
                <a:cubicBezTo>
                  <a:pt x="408" y="7"/>
                  <a:pt x="400" y="5"/>
                  <a:pt x="400" y="4"/>
                </a:cubicBezTo>
                <a:cubicBezTo>
                  <a:pt x="402" y="5"/>
                  <a:pt x="404" y="4"/>
                  <a:pt x="401" y="4"/>
                </a:cubicBezTo>
                <a:cubicBezTo>
                  <a:pt x="406" y="3"/>
                  <a:pt x="402" y="5"/>
                  <a:pt x="407" y="5"/>
                </a:cubicBezTo>
                <a:cubicBezTo>
                  <a:pt x="411" y="4"/>
                  <a:pt x="406" y="3"/>
                  <a:pt x="410" y="3"/>
                </a:cubicBezTo>
                <a:cubicBezTo>
                  <a:pt x="408" y="2"/>
                  <a:pt x="400" y="3"/>
                  <a:pt x="399" y="2"/>
                </a:cubicBezTo>
                <a:cubicBezTo>
                  <a:pt x="400" y="1"/>
                  <a:pt x="404" y="2"/>
                  <a:pt x="404" y="2"/>
                </a:cubicBezTo>
                <a:cubicBezTo>
                  <a:pt x="407" y="2"/>
                  <a:pt x="407" y="1"/>
                  <a:pt x="412" y="2"/>
                </a:cubicBezTo>
                <a:cubicBezTo>
                  <a:pt x="411" y="2"/>
                  <a:pt x="413" y="2"/>
                  <a:pt x="412" y="3"/>
                </a:cubicBezTo>
                <a:cubicBezTo>
                  <a:pt x="415" y="3"/>
                  <a:pt x="415" y="1"/>
                  <a:pt x="419" y="1"/>
                </a:cubicBezTo>
                <a:cubicBezTo>
                  <a:pt x="417" y="2"/>
                  <a:pt x="416" y="2"/>
                  <a:pt x="421" y="2"/>
                </a:cubicBezTo>
                <a:cubicBezTo>
                  <a:pt x="420" y="3"/>
                  <a:pt x="417" y="3"/>
                  <a:pt x="417" y="2"/>
                </a:cubicBezTo>
                <a:cubicBezTo>
                  <a:pt x="416" y="2"/>
                  <a:pt x="416" y="3"/>
                  <a:pt x="415" y="3"/>
                </a:cubicBezTo>
                <a:cubicBezTo>
                  <a:pt x="414" y="3"/>
                  <a:pt x="417" y="3"/>
                  <a:pt x="417" y="4"/>
                </a:cubicBezTo>
                <a:cubicBezTo>
                  <a:pt x="419" y="4"/>
                  <a:pt x="418" y="3"/>
                  <a:pt x="416" y="3"/>
                </a:cubicBezTo>
                <a:cubicBezTo>
                  <a:pt x="417" y="3"/>
                  <a:pt x="421" y="3"/>
                  <a:pt x="421" y="4"/>
                </a:cubicBezTo>
                <a:cubicBezTo>
                  <a:pt x="418" y="4"/>
                  <a:pt x="427" y="5"/>
                  <a:pt x="424" y="5"/>
                </a:cubicBezTo>
                <a:cubicBezTo>
                  <a:pt x="427" y="5"/>
                  <a:pt x="427" y="6"/>
                  <a:pt x="430" y="6"/>
                </a:cubicBezTo>
                <a:cubicBezTo>
                  <a:pt x="426" y="5"/>
                  <a:pt x="427" y="5"/>
                  <a:pt x="425" y="4"/>
                </a:cubicBezTo>
                <a:cubicBezTo>
                  <a:pt x="426" y="4"/>
                  <a:pt x="428" y="4"/>
                  <a:pt x="430" y="4"/>
                </a:cubicBezTo>
                <a:cubicBezTo>
                  <a:pt x="427" y="4"/>
                  <a:pt x="430" y="4"/>
                  <a:pt x="428" y="4"/>
                </a:cubicBezTo>
                <a:cubicBezTo>
                  <a:pt x="429" y="5"/>
                  <a:pt x="432" y="5"/>
                  <a:pt x="433" y="5"/>
                </a:cubicBezTo>
                <a:cubicBezTo>
                  <a:pt x="434" y="5"/>
                  <a:pt x="431" y="5"/>
                  <a:pt x="431" y="4"/>
                </a:cubicBezTo>
                <a:cubicBezTo>
                  <a:pt x="432" y="4"/>
                  <a:pt x="438" y="5"/>
                  <a:pt x="438" y="5"/>
                </a:cubicBezTo>
                <a:cubicBezTo>
                  <a:pt x="442" y="6"/>
                  <a:pt x="445" y="6"/>
                  <a:pt x="453" y="7"/>
                </a:cubicBezTo>
                <a:cubicBezTo>
                  <a:pt x="453" y="7"/>
                  <a:pt x="452" y="7"/>
                  <a:pt x="451" y="7"/>
                </a:cubicBezTo>
                <a:cubicBezTo>
                  <a:pt x="451" y="7"/>
                  <a:pt x="453" y="7"/>
                  <a:pt x="453" y="7"/>
                </a:cubicBezTo>
                <a:cubicBezTo>
                  <a:pt x="452" y="8"/>
                  <a:pt x="450" y="7"/>
                  <a:pt x="447" y="6"/>
                </a:cubicBezTo>
                <a:cubicBezTo>
                  <a:pt x="447" y="7"/>
                  <a:pt x="447" y="7"/>
                  <a:pt x="447" y="7"/>
                </a:cubicBezTo>
                <a:cubicBezTo>
                  <a:pt x="448" y="7"/>
                  <a:pt x="453" y="8"/>
                  <a:pt x="453" y="9"/>
                </a:cubicBezTo>
                <a:cubicBezTo>
                  <a:pt x="454" y="8"/>
                  <a:pt x="456" y="7"/>
                  <a:pt x="453" y="6"/>
                </a:cubicBezTo>
                <a:cubicBezTo>
                  <a:pt x="454" y="6"/>
                  <a:pt x="457" y="7"/>
                  <a:pt x="455" y="6"/>
                </a:cubicBezTo>
                <a:cubicBezTo>
                  <a:pt x="456" y="6"/>
                  <a:pt x="458" y="7"/>
                  <a:pt x="460" y="7"/>
                </a:cubicBezTo>
                <a:cubicBezTo>
                  <a:pt x="460" y="7"/>
                  <a:pt x="459" y="7"/>
                  <a:pt x="458" y="6"/>
                </a:cubicBezTo>
                <a:cubicBezTo>
                  <a:pt x="460" y="6"/>
                  <a:pt x="465" y="7"/>
                  <a:pt x="465" y="6"/>
                </a:cubicBezTo>
                <a:cubicBezTo>
                  <a:pt x="466" y="7"/>
                  <a:pt x="466" y="7"/>
                  <a:pt x="465" y="7"/>
                </a:cubicBezTo>
                <a:cubicBezTo>
                  <a:pt x="466" y="7"/>
                  <a:pt x="469" y="8"/>
                  <a:pt x="468" y="8"/>
                </a:cubicBezTo>
                <a:cubicBezTo>
                  <a:pt x="466" y="8"/>
                  <a:pt x="466" y="8"/>
                  <a:pt x="463" y="7"/>
                </a:cubicBezTo>
                <a:cubicBezTo>
                  <a:pt x="463" y="8"/>
                  <a:pt x="464" y="8"/>
                  <a:pt x="464" y="8"/>
                </a:cubicBezTo>
                <a:cubicBezTo>
                  <a:pt x="468" y="9"/>
                  <a:pt x="467" y="8"/>
                  <a:pt x="470" y="9"/>
                </a:cubicBezTo>
                <a:cubicBezTo>
                  <a:pt x="470" y="8"/>
                  <a:pt x="473" y="8"/>
                  <a:pt x="477" y="9"/>
                </a:cubicBezTo>
                <a:cubicBezTo>
                  <a:pt x="476" y="10"/>
                  <a:pt x="474" y="9"/>
                  <a:pt x="471" y="9"/>
                </a:cubicBezTo>
                <a:cubicBezTo>
                  <a:pt x="472" y="9"/>
                  <a:pt x="472" y="10"/>
                  <a:pt x="472" y="10"/>
                </a:cubicBezTo>
                <a:cubicBezTo>
                  <a:pt x="473" y="10"/>
                  <a:pt x="475" y="10"/>
                  <a:pt x="476" y="10"/>
                </a:cubicBezTo>
                <a:cubicBezTo>
                  <a:pt x="478" y="10"/>
                  <a:pt x="478" y="11"/>
                  <a:pt x="478" y="11"/>
                </a:cubicBezTo>
                <a:cubicBezTo>
                  <a:pt x="479" y="11"/>
                  <a:pt x="481" y="11"/>
                  <a:pt x="483" y="12"/>
                </a:cubicBezTo>
                <a:cubicBezTo>
                  <a:pt x="483" y="11"/>
                  <a:pt x="484" y="11"/>
                  <a:pt x="482" y="11"/>
                </a:cubicBezTo>
                <a:cubicBezTo>
                  <a:pt x="483" y="10"/>
                  <a:pt x="485" y="11"/>
                  <a:pt x="484" y="12"/>
                </a:cubicBezTo>
                <a:cubicBezTo>
                  <a:pt x="485" y="12"/>
                  <a:pt x="486" y="11"/>
                  <a:pt x="487" y="12"/>
                </a:cubicBezTo>
                <a:cubicBezTo>
                  <a:pt x="487" y="12"/>
                  <a:pt x="485" y="10"/>
                  <a:pt x="490" y="11"/>
                </a:cubicBezTo>
                <a:cubicBezTo>
                  <a:pt x="490" y="10"/>
                  <a:pt x="485" y="10"/>
                  <a:pt x="484" y="9"/>
                </a:cubicBezTo>
                <a:cubicBezTo>
                  <a:pt x="482" y="9"/>
                  <a:pt x="481" y="9"/>
                  <a:pt x="482" y="9"/>
                </a:cubicBezTo>
                <a:cubicBezTo>
                  <a:pt x="480" y="9"/>
                  <a:pt x="481" y="9"/>
                  <a:pt x="478" y="8"/>
                </a:cubicBezTo>
                <a:cubicBezTo>
                  <a:pt x="478" y="8"/>
                  <a:pt x="482" y="9"/>
                  <a:pt x="481" y="7"/>
                </a:cubicBezTo>
                <a:cubicBezTo>
                  <a:pt x="484" y="8"/>
                  <a:pt x="482" y="8"/>
                  <a:pt x="482" y="8"/>
                </a:cubicBezTo>
                <a:cubicBezTo>
                  <a:pt x="486" y="9"/>
                  <a:pt x="486" y="9"/>
                  <a:pt x="489" y="9"/>
                </a:cubicBezTo>
                <a:cubicBezTo>
                  <a:pt x="489" y="9"/>
                  <a:pt x="487" y="9"/>
                  <a:pt x="487" y="8"/>
                </a:cubicBezTo>
                <a:cubicBezTo>
                  <a:pt x="491" y="9"/>
                  <a:pt x="493" y="10"/>
                  <a:pt x="496" y="11"/>
                </a:cubicBezTo>
                <a:cubicBezTo>
                  <a:pt x="495" y="11"/>
                  <a:pt x="495" y="10"/>
                  <a:pt x="495" y="11"/>
                </a:cubicBezTo>
                <a:cubicBezTo>
                  <a:pt x="496" y="11"/>
                  <a:pt x="499" y="12"/>
                  <a:pt x="499" y="11"/>
                </a:cubicBezTo>
                <a:cubicBezTo>
                  <a:pt x="500" y="12"/>
                  <a:pt x="500" y="12"/>
                  <a:pt x="501" y="13"/>
                </a:cubicBezTo>
                <a:cubicBezTo>
                  <a:pt x="505" y="13"/>
                  <a:pt x="510" y="15"/>
                  <a:pt x="512" y="16"/>
                </a:cubicBezTo>
                <a:cubicBezTo>
                  <a:pt x="514" y="17"/>
                  <a:pt x="512" y="15"/>
                  <a:pt x="510" y="14"/>
                </a:cubicBezTo>
                <a:cubicBezTo>
                  <a:pt x="510" y="14"/>
                  <a:pt x="516" y="16"/>
                  <a:pt x="514" y="16"/>
                </a:cubicBezTo>
                <a:cubicBezTo>
                  <a:pt x="516" y="17"/>
                  <a:pt x="519" y="18"/>
                  <a:pt x="520" y="18"/>
                </a:cubicBezTo>
                <a:cubicBezTo>
                  <a:pt x="519" y="17"/>
                  <a:pt x="518" y="17"/>
                  <a:pt x="517" y="17"/>
                </a:cubicBezTo>
                <a:cubicBezTo>
                  <a:pt x="520" y="17"/>
                  <a:pt x="527" y="19"/>
                  <a:pt x="532" y="21"/>
                </a:cubicBezTo>
                <a:cubicBezTo>
                  <a:pt x="529" y="19"/>
                  <a:pt x="537" y="22"/>
                  <a:pt x="537" y="22"/>
                </a:cubicBezTo>
                <a:cubicBezTo>
                  <a:pt x="539" y="22"/>
                  <a:pt x="538" y="23"/>
                  <a:pt x="540" y="23"/>
                </a:cubicBezTo>
                <a:cubicBezTo>
                  <a:pt x="539" y="23"/>
                  <a:pt x="538" y="23"/>
                  <a:pt x="536" y="22"/>
                </a:cubicBezTo>
                <a:cubicBezTo>
                  <a:pt x="536" y="23"/>
                  <a:pt x="543" y="25"/>
                  <a:pt x="545" y="25"/>
                </a:cubicBezTo>
                <a:cubicBezTo>
                  <a:pt x="545" y="25"/>
                  <a:pt x="542" y="25"/>
                  <a:pt x="540" y="24"/>
                </a:cubicBezTo>
                <a:cubicBezTo>
                  <a:pt x="543" y="24"/>
                  <a:pt x="547" y="25"/>
                  <a:pt x="551" y="27"/>
                </a:cubicBezTo>
                <a:cubicBezTo>
                  <a:pt x="551" y="27"/>
                  <a:pt x="550" y="27"/>
                  <a:pt x="552" y="28"/>
                </a:cubicBezTo>
                <a:cubicBezTo>
                  <a:pt x="551" y="28"/>
                  <a:pt x="549" y="26"/>
                  <a:pt x="549" y="27"/>
                </a:cubicBezTo>
                <a:cubicBezTo>
                  <a:pt x="550" y="28"/>
                  <a:pt x="552" y="28"/>
                  <a:pt x="552" y="29"/>
                </a:cubicBezTo>
                <a:cubicBezTo>
                  <a:pt x="554" y="30"/>
                  <a:pt x="550" y="28"/>
                  <a:pt x="551" y="29"/>
                </a:cubicBezTo>
                <a:cubicBezTo>
                  <a:pt x="555" y="29"/>
                  <a:pt x="555" y="30"/>
                  <a:pt x="558" y="30"/>
                </a:cubicBezTo>
                <a:cubicBezTo>
                  <a:pt x="562" y="32"/>
                  <a:pt x="569" y="34"/>
                  <a:pt x="569" y="35"/>
                </a:cubicBezTo>
                <a:cubicBezTo>
                  <a:pt x="571" y="36"/>
                  <a:pt x="570" y="35"/>
                  <a:pt x="571" y="35"/>
                </a:cubicBezTo>
                <a:cubicBezTo>
                  <a:pt x="572" y="36"/>
                  <a:pt x="575" y="37"/>
                  <a:pt x="573" y="37"/>
                </a:cubicBezTo>
                <a:cubicBezTo>
                  <a:pt x="575" y="38"/>
                  <a:pt x="575" y="38"/>
                  <a:pt x="577" y="39"/>
                </a:cubicBezTo>
                <a:cubicBezTo>
                  <a:pt x="577" y="39"/>
                  <a:pt x="575" y="39"/>
                  <a:pt x="576" y="39"/>
                </a:cubicBezTo>
                <a:cubicBezTo>
                  <a:pt x="578" y="40"/>
                  <a:pt x="578" y="39"/>
                  <a:pt x="579" y="39"/>
                </a:cubicBezTo>
                <a:cubicBezTo>
                  <a:pt x="579" y="38"/>
                  <a:pt x="576" y="38"/>
                  <a:pt x="576" y="38"/>
                </a:cubicBezTo>
                <a:cubicBezTo>
                  <a:pt x="576" y="37"/>
                  <a:pt x="580" y="39"/>
                  <a:pt x="579" y="39"/>
                </a:cubicBezTo>
                <a:cubicBezTo>
                  <a:pt x="581" y="40"/>
                  <a:pt x="581" y="40"/>
                  <a:pt x="583" y="40"/>
                </a:cubicBezTo>
                <a:cubicBezTo>
                  <a:pt x="586" y="42"/>
                  <a:pt x="586" y="42"/>
                  <a:pt x="589" y="44"/>
                </a:cubicBezTo>
                <a:cubicBezTo>
                  <a:pt x="587" y="43"/>
                  <a:pt x="587" y="42"/>
                  <a:pt x="586" y="42"/>
                </a:cubicBezTo>
                <a:cubicBezTo>
                  <a:pt x="585" y="40"/>
                  <a:pt x="593" y="44"/>
                  <a:pt x="594" y="45"/>
                </a:cubicBezTo>
                <a:cubicBezTo>
                  <a:pt x="594" y="45"/>
                  <a:pt x="591" y="43"/>
                  <a:pt x="590" y="43"/>
                </a:cubicBezTo>
                <a:cubicBezTo>
                  <a:pt x="592" y="45"/>
                  <a:pt x="596" y="46"/>
                  <a:pt x="598" y="48"/>
                </a:cubicBezTo>
                <a:cubicBezTo>
                  <a:pt x="600" y="49"/>
                  <a:pt x="597" y="46"/>
                  <a:pt x="599" y="47"/>
                </a:cubicBezTo>
                <a:cubicBezTo>
                  <a:pt x="600" y="48"/>
                  <a:pt x="601" y="49"/>
                  <a:pt x="603" y="50"/>
                </a:cubicBezTo>
                <a:cubicBezTo>
                  <a:pt x="603" y="50"/>
                  <a:pt x="606" y="52"/>
                  <a:pt x="606" y="51"/>
                </a:cubicBezTo>
                <a:cubicBezTo>
                  <a:pt x="612" y="54"/>
                  <a:pt x="615" y="56"/>
                  <a:pt x="620" y="59"/>
                </a:cubicBezTo>
                <a:cubicBezTo>
                  <a:pt x="619" y="58"/>
                  <a:pt x="619" y="59"/>
                  <a:pt x="619" y="59"/>
                </a:cubicBezTo>
                <a:cubicBezTo>
                  <a:pt x="624" y="60"/>
                  <a:pt x="634" y="67"/>
                  <a:pt x="640" y="71"/>
                </a:cubicBezTo>
                <a:cubicBezTo>
                  <a:pt x="642" y="72"/>
                  <a:pt x="641" y="71"/>
                  <a:pt x="643" y="73"/>
                </a:cubicBezTo>
                <a:cubicBezTo>
                  <a:pt x="643" y="73"/>
                  <a:pt x="643" y="73"/>
                  <a:pt x="644" y="73"/>
                </a:cubicBezTo>
                <a:cubicBezTo>
                  <a:pt x="644" y="73"/>
                  <a:pt x="643" y="72"/>
                  <a:pt x="642" y="72"/>
                </a:cubicBezTo>
                <a:cubicBezTo>
                  <a:pt x="645" y="73"/>
                  <a:pt x="651" y="78"/>
                  <a:pt x="653" y="78"/>
                </a:cubicBezTo>
                <a:cubicBezTo>
                  <a:pt x="655" y="80"/>
                  <a:pt x="658" y="83"/>
                  <a:pt x="661" y="84"/>
                </a:cubicBezTo>
                <a:cubicBezTo>
                  <a:pt x="665" y="87"/>
                  <a:pt x="675" y="94"/>
                  <a:pt x="680" y="98"/>
                </a:cubicBezTo>
                <a:cubicBezTo>
                  <a:pt x="680" y="98"/>
                  <a:pt x="679" y="97"/>
                  <a:pt x="679" y="98"/>
                </a:cubicBezTo>
                <a:cubicBezTo>
                  <a:pt x="681" y="99"/>
                  <a:pt x="682" y="100"/>
                  <a:pt x="684" y="102"/>
                </a:cubicBezTo>
                <a:cubicBezTo>
                  <a:pt x="685" y="102"/>
                  <a:pt x="683" y="101"/>
                  <a:pt x="684" y="101"/>
                </a:cubicBezTo>
                <a:cubicBezTo>
                  <a:pt x="688" y="104"/>
                  <a:pt x="693" y="109"/>
                  <a:pt x="699" y="114"/>
                </a:cubicBezTo>
                <a:cubicBezTo>
                  <a:pt x="698" y="114"/>
                  <a:pt x="698" y="114"/>
                  <a:pt x="699" y="115"/>
                </a:cubicBezTo>
                <a:cubicBezTo>
                  <a:pt x="701" y="117"/>
                  <a:pt x="702" y="118"/>
                  <a:pt x="703" y="118"/>
                </a:cubicBezTo>
                <a:cubicBezTo>
                  <a:pt x="705" y="120"/>
                  <a:pt x="704" y="119"/>
                  <a:pt x="705" y="120"/>
                </a:cubicBezTo>
                <a:cubicBezTo>
                  <a:pt x="707" y="122"/>
                  <a:pt x="704" y="119"/>
                  <a:pt x="705" y="119"/>
                </a:cubicBezTo>
                <a:cubicBezTo>
                  <a:pt x="707" y="121"/>
                  <a:pt x="707" y="121"/>
                  <a:pt x="709" y="123"/>
                </a:cubicBezTo>
                <a:cubicBezTo>
                  <a:pt x="705" y="121"/>
                  <a:pt x="715" y="129"/>
                  <a:pt x="718" y="132"/>
                </a:cubicBezTo>
                <a:cubicBezTo>
                  <a:pt x="716" y="131"/>
                  <a:pt x="717" y="131"/>
                  <a:pt x="716" y="129"/>
                </a:cubicBezTo>
                <a:cubicBezTo>
                  <a:pt x="716" y="129"/>
                  <a:pt x="717" y="130"/>
                  <a:pt x="717" y="130"/>
                </a:cubicBezTo>
                <a:cubicBezTo>
                  <a:pt x="722" y="135"/>
                  <a:pt x="722" y="134"/>
                  <a:pt x="723" y="137"/>
                </a:cubicBezTo>
                <a:cubicBezTo>
                  <a:pt x="724" y="138"/>
                  <a:pt x="723" y="136"/>
                  <a:pt x="724" y="136"/>
                </a:cubicBezTo>
                <a:cubicBezTo>
                  <a:pt x="727" y="139"/>
                  <a:pt x="727" y="140"/>
                  <a:pt x="728" y="141"/>
                </a:cubicBezTo>
                <a:cubicBezTo>
                  <a:pt x="729" y="142"/>
                  <a:pt x="732" y="144"/>
                  <a:pt x="732" y="145"/>
                </a:cubicBezTo>
                <a:cubicBezTo>
                  <a:pt x="732" y="146"/>
                  <a:pt x="735" y="148"/>
                  <a:pt x="734" y="148"/>
                </a:cubicBezTo>
                <a:cubicBezTo>
                  <a:pt x="736" y="149"/>
                  <a:pt x="736" y="149"/>
                  <a:pt x="737" y="150"/>
                </a:cubicBezTo>
                <a:cubicBezTo>
                  <a:pt x="738" y="150"/>
                  <a:pt x="735" y="148"/>
                  <a:pt x="734" y="147"/>
                </a:cubicBezTo>
                <a:cubicBezTo>
                  <a:pt x="736" y="147"/>
                  <a:pt x="734" y="144"/>
                  <a:pt x="736" y="144"/>
                </a:cubicBezTo>
                <a:cubicBezTo>
                  <a:pt x="739" y="150"/>
                  <a:pt x="741" y="155"/>
                  <a:pt x="745" y="161"/>
                </a:cubicBezTo>
                <a:cubicBezTo>
                  <a:pt x="747" y="163"/>
                  <a:pt x="742" y="157"/>
                  <a:pt x="747" y="162"/>
                </a:cubicBezTo>
                <a:cubicBezTo>
                  <a:pt x="747" y="161"/>
                  <a:pt x="745" y="159"/>
                  <a:pt x="746" y="160"/>
                </a:cubicBezTo>
                <a:cubicBezTo>
                  <a:pt x="744" y="157"/>
                  <a:pt x="744" y="158"/>
                  <a:pt x="743" y="156"/>
                </a:cubicBezTo>
                <a:cubicBezTo>
                  <a:pt x="743" y="156"/>
                  <a:pt x="745" y="158"/>
                  <a:pt x="746" y="159"/>
                </a:cubicBezTo>
                <a:cubicBezTo>
                  <a:pt x="746" y="159"/>
                  <a:pt x="745" y="156"/>
                  <a:pt x="747" y="158"/>
                </a:cubicBezTo>
                <a:cubicBezTo>
                  <a:pt x="746" y="156"/>
                  <a:pt x="744" y="153"/>
                  <a:pt x="745" y="154"/>
                </a:cubicBezTo>
                <a:cubicBezTo>
                  <a:pt x="747" y="156"/>
                  <a:pt x="748" y="158"/>
                  <a:pt x="749" y="159"/>
                </a:cubicBezTo>
                <a:cubicBezTo>
                  <a:pt x="749" y="160"/>
                  <a:pt x="752" y="165"/>
                  <a:pt x="750" y="164"/>
                </a:cubicBezTo>
                <a:cubicBezTo>
                  <a:pt x="752" y="166"/>
                  <a:pt x="751" y="167"/>
                  <a:pt x="751" y="167"/>
                </a:cubicBezTo>
                <a:cubicBezTo>
                  <a:pt x="753" y="170"/>
                  <a:pt x="756" y="173"/>
                  <a:pt x="757" y="174"/>
                </a:cubicBezTo>
                <a:cubicBezTo>
                  <a:pt x="757" y="173"/>
                  <a:pt x="755" y="172"/>
                  <a:pt x="754" y="170"/>
                </a:cubicBezTo>
                <a:cubicBezTo>
                  <a:pt x="754" y="168"/>
                  <a:pt x="759" y="172"/>
                  <a:pt x="756" y="168"/>
                </a:cubicBezTo>
                <a:cubicBezTo>
                  <a:pt x="757" y="169"/>
                  <a:pt x="757" y="170"/>
                  <a:pt x="759" y="173"/>
                </a:cubicBezTo>
                <a:cubicBezTo>
                  <a:pt x="759" y="174"/>
                  <a:pt x="757" y="173"/>
                  <a:pt x="760" y="177"/>
                </a:cubicBezTo>
                <a:cubicBezTo>
                  <a:pt x="759" y="176"/>
                  <a:pt x="759" y="175"/>
                  <a:pt x="758" y="175"/>
                </a:cubicBezTo>
                <a:cubicBezTo>
                  <a:pt x="760" y="177"/>
                  <a:pt x="760" y="179"/>
                  <a:pt x="762" y="181"/>
                </a:cubicBezTo>
                <a:cubicBezTo>
                  <a:pt x="762" y="182"/>
                  <a:pt x="762" y="181"/>
                  <a:pt x="764" y="182"/>
                </a:cubicBezTo>
                <a:cubicBezTo>
                  <a:pt x="765" y="184"/>
                  <a:pt x="766" y="187"/>
                  <a:pt x="767" y="186"/>
                </a:cubicBezTo>
                <a:cubicBezTo>
                  <a:pt x="768" y="186"/>
                  <a:pt x="765" y="183"/>
                  <a:pt x="764" y="182"/>
                </a:cubicBezTo>
                <a:cubicBezTo>
                  <a:pt x="762" y="178"/>
                  <a:pt x="767" y="183"/>
                  <a:pt x="764" y="178"/>
                </a:cubicBezTo>
                <a:cubicBezTo>
                  <a:pt x="766" y="180"/>
                  <a:pt x="766" y="181"/>
                  <a:pt x="766" y="179"/>
                </a:cubicBezTo>
                <a:cubicBezTo>
                  <a:pt x="767" y="180"/>
                  <a:pt x="768" y="181"/>
                  <a:pt x="768" y="181"/>
                </a:cubicBezTo>
                <a:cubicBezTo>
                  <a:pt x="770" y="185"/>
                  <a:pt x="768" y="190"/>
                  <a:pt x="774" y="194"/>
                </a:cubicBezTo>
                <a:cubicBezTo>
                  <a:pt x="773" y="192"/>
                  <a:pt x="774" y="192"/>
                  <a:pt x="776" y="194"/>
                </a:cubicBezTo>
                <a:cubicBezTo>
                  <a:pt x="775" y="192"/>
                  <a:pt x="774" y="188"/>
                  <a:pt x="776" y="190"/>
                </a:cubicBezTo>
                <a:cubicBezTo>
                  <a:pt x="782" y="200"/>
                  <a:pt x="774" y="198"/>
                  <a:pt x="781" y="209"/>
                </a:cubicBezTo>
                <a:cubicBezTo>
                  <a:pt x="782" y="211"/>
                  <a:pt x="782" y="210"/>
                  <a:pt x="784" y="211"/>
                </a:cubicBezTo>
                <a:cubicBezTo>
                  <a:pt x="782" y="207"/>
                  <a:pt x="785" y="207"/>
                  <a:pt x="785" y="203"/>
                </a:cubicBezTo>
                <a:cubicBezTo>
                  <a:pt x="789" y="210"/>
                  <a:pt x="784" y="206"/>
                  <a:pt x="788" y="212"/>
                </a:cubicBezTo>
                <a:cubicBezTo>
                  <a:pt x="786" y="212"/>
                  <a:pt x="788" y="216"/>
                  <a:pt x="786" y="217"/>
                </a:cubicBezTo>
                <a:cubicBezTo>
                  <a:pt x="787" y="218"/>
                  <a:pt x="788" y="218"/>
                  <a:pt x="789" y="220"/>
                </a:cubicBezTo>
                <a:cubicBezTo>
                  <a:pt x="788" y="220"/>
                  <a:pt x="787" y="218"/>
                  <a:pt x="787" y="219"/>
                </a:cubicBezTo>
                <a:cubicBezTo>
                  <a:pt x="788" y="221"/>
                  <a:pt x="789" y="223"/>
                  <a:pt x="791" y="226"/>
                </a:cubicBezTo>
                <a:cubicBezTo>
                  <a:pt x="793" y="227"/>
                  <a:pt x="790" y="222"/>
                  <a:pt x="793" y="224"/>
                </a:cubicBezTo>
                <a:cubicBezTo>
                  <a:pt x="792" y="220"/>
                  <a:pt x="793" y="220"/>
                  <a:pt x="795" y="221"/>
                </a:cubicBezTo>
                <a:cubicBezTo>
                  <a:pt x="798" y="227"/>
                  <a:pt x="796" y="231"/>
                  <a:pt x="795" y="230"/>
                </a:cubicBezTo>
                <a:cubicBezTo>
                  <a:pt x="795" y="231"/>
                  <a:pt x="796" y="233"/>
                  <a:pt x="796" y="234"/>
                </a:cubicBezTo>
                <a:cubicBezTo>
                  <a:pt x="793" y="231"/>
                  <a:pt x="796" y="239"/>
                  <a:pt x="792" y="235"/>
                </a:cubicBezTo>
                <a:cubicBezTo>
                  <a:pt x="794" y="238"/>
                  <a:pt x="793" y="237"/>
                  <a:pt x="792" y="236"/>
                </a:cubicBezTo>
                <a:cubicBezTo>
                  <a:pt x="794" y="240"/>
                  <a:pt x="794" y="243"/>
                  <a:pt x="797" y="248"/>
                </a:cubicBezTo>
                <a:cubicBezTo>
                  <a:pt x="797" y="246"/>
                  <a:pt x="797" y="245"/>
                  <a:pt x="799" y="248"/>
                </a:cubicBezTo>
                <a:cubicBezTo>
                  <a:pt x="799" y="247"/>
                  <a:pt x="798" y="246"/>
                  <a:pt x="798" y="245"/>
                </a:cubicBezTo>
                <a:cubicBezTo>
                  <a:pt x="798" y="244"/>
                  <a:pt x="799" y="247"/>
                  <a:pt x="800" y="247"/>
                </a:cubicBezTo>
                <a:cubicBezTo>
                  <a:pt x="800" y="246"/>
                  <a:pt x="799" y="246"/>
                  <a:pt x="798" y="244"/>
                </a:cubicBezTo>
                <a:cubicBezTo>
                  <a:pt x="799" y="244"/>
                  <a:pt x="800" y="246"/>
                  <a:pt x="800" y="246"/>
                </a:cubicBezTo>
                <a:cubicBezTo>
                  <a:pt x="802" y="250"/>
                  <a:pt x="800" y="249"/>
                  <a:pt x="801" y="252"/>
                </a:cubicBezTo>
                <a:cubicBezTo>
                  <a:pt x="799" y="250"/>
                  <a:pt x="800" y="252"/>
                  <a:pt x="799" y="251"/>
                </a:cubicBezTo>
                <a:cubicBezTo>
                  <a:pt x="800" y="252"/>
                  <a:pt x="801" y="254"/>
                  <a:pt x="802" y="256"/>
                </a:cubicBezTo>
                <a:cubicBezTo>
                  <a:pt x="800" y="254"/>
                  <a:pt x="800" y="256"/>
                  <a:pt x="799" y="255"/>
                </a:cubicBezTo>
                <a:cubicBezTo>
                  <a:pt x="799" y="256"/>
                  <a:pt x="800" y="257"/>
                  <a:pt x="800" y="258"/>
                </a:cubicBezTo>
                <a:cubicBezTo>
                  <a:pt x="798" y="257"/>
                  <a:pt x="797" y="261"/>
                  <a:pt x="794" y="257"/>
                </a:cubicBezTo>
                <a:cubicBezTo>
                  <a:pt x="794" y="258"/>
                  <a:pt x="795" y="260"/>
                  <a:pt x="794" y="260"/>
                </a:cubicBezTo>
                <a:cubicBezTo>
                  <a:pt x="792" y="255"/>
                  <a:pt x="791" y="256"/>
                  <a:pt x="790" y="256"/>
                </a:cubicBezTo>
                <a:cubicBezTo>
                  <a:pt x="792" y="259"/>
                  <a:pt x="794" y="261"/>
                  <a:pt x="795" y="265"/>
                </a:cubicBezTo>
                <a:cubicBezTo>
                  <a:pt x="793" y="262"/>
                  <a:pt x="795" y="266"/>
                  <a:pt x="793" y="262"/>
                </a:cubicBezTo>
                <a:cubicBezTo>
                  <a:pt x="792" y="267"/>
                  <a:pt x="790" y="268"/>
                  <a:pt x="787" y="266"/>
                </a:cubicBezTo>
                <a:cubicBezTo>
                  <a:pt x="786" y="263"/>
                  <a:pt x="784" y="260"/>
                  <a:pt x="784" y="259"/>
                </a:cubicBezTo>
                <a:cubicBezTo>
                  <a:pt x="784" y="258"/>
                  <a:pt x="783" y="258"/>
                  <a:pt x="783" y="257"/>
                </a:cubicBezTo>
                <a:cubicBezTo>
                  <a:pt x="783" y="257"/>
                  <a:pt x="783" y="258"/>
                  <a:pt x="784" y="259"/>
                </a:cubicBezTo>
                <a:cubicBezTo>
                  <a:pt x="783" y="258"/>
                  <a:pt x="782" y="256"/>
                  <a:pt x="782" y="255"/>
                </a:cubicBezTo>
                <a:close/>
                <a:moveTo>
                  <a:pt x="340" y="50"/>
                </a:moveTo>
                <a:cubicBezTo>
                  <a:pt x="338" y="51"/>
                  <a:pt x="336" y="51"/>
                  <a:pt x="336" y="51"/>
                </a:cubicBezTo>
                <a:cubicBezTo>
                  <a:pt x="338" y="51"/>
                  <a:pt x="340" y="51"/>
                  <a:pt x="340" y="50"/>
                </a:cubicBezTo>
                <a:close/>
                <a:moveTo>
                  <a:pt x="236" y="74"/>
                </a:moveTo>
                <a:cubicBezTo>
                  <a:pt x="236" y="74"/>
                  <a:pt x="235" y="75"/>
                  <a:pt x="235" y="74"/>
                </a:cubicBezTo>
                <a:cubicBezTo>
                  <a:pt x="234" y="75"/>
                  <a:pt x="233" y="75"/>
                  <a:pt x="233" y="76"/>
                </a:cubicBezTo>
                <a:cubicBezTo>
                  <a:pt x="236" y="75"/>
                  <a:pt x="230" y="77"/>
                  <a:pt x="232" y="77"/>
                </a:cubicBezTo>
                <a:cubicBezTo>
                  <a:pt x="234" y="76"/>
                  <a:pt x="235" y="75"/>
                  <a:pt x="236" y="74"/>
                </a:cubicBezTo>
                <a:close/>
                <a:moveTo>
                  <a:pt x="231" y="76"/>
                </a:moveTo>
                <a:cubicBezTo>
                  <a:pt x="232" y="75"/>
                  <a:pt x="233" y="76"/>
                  <a:pt x="234" y="74"/>
                </a:cubicBezTo>
                <a:cubicBezTo>
                  <a:pt x="234" y="75"/>
                  <a:pt x="236" y="72"/>
                  <a:pt x="237" y="71"/>
                </a:cubicBezTo>
                <a:cubicBezTo>
                  <a:pt x="233" y="73"/>
                  <a:pt x="233" y="74"/>
                  <a:pt x="231" y="76"/>
                </a:cubicBezTo>
                <a:close/>
                <a:moveTo>
                  <a:pt x="162" y="116"/>
                </a:moveTo>
                <a:cubicBezTo>
                  <a:pt x="164" y="115"/>
                  <a:pt x="164" y="115"/>
                  <a:pt x="164" y="115"/>
                </a:cubicBezTo>
                <a:cubicBezTo>
                  <a:pt x="162" y="115"/>
                  <a:pt x="165" y="114"/>
                  <a:pt x="167" y="112"/>
                </a:cubicBezTo>
                <a:cubicBezTo>
                  <a:pt x="165" y="113"/>
                  <a:pt x="164" y="114"/>
                  <a:pt x="164" y="114"/>
                </a:cubicBezTo>
                <a:cubicBezTo>
                  <a:pt x="167" y="111"/>
                  <a:pt x="164" y="113"/>
                  <a:pt x="165" y="111"/>
                </a:cubicBezTo>
                <a:cubicBezTo>
                  <a:pt x="164" y="112"/>
                  <a:pt x="162" y="113"/>
                  <a:pt x="162" y="114"/>
                </a:cubicBezTo>
                <a:cubicBezTo>
                  <a:pt x="168" y="110"/>
                  <a:pt x="160" y="115"/>
                  <a:pt x="162" y="114"/>
                </a:cubicBezTo>
                <a:cubicBezTo>
                  <a:pt x="166" y="112"/>
                  <a:pt x="161" y="116"/>
                  <a:pt x="162" y="116"/>
                </a:cubicBezTo>
                <a:close/>
                <a:moveTo>
                  <a:pt x="132" y="113"/>
                </a:moveTo>
                <a:cubicBezTo>
                  <a:pt x="134" y="112"/>
                  <a:pt x="135" y="111"/>
                  <a:pt x="134" y="111"/>
                </a:cubicBezTo>
                <a:cubicBezTo>
                  <a:pt x="132" y="113"/>
                  <a:pt x="132" y="113"/>
                  <a:pt x="132" y="113"/>
                </a:cubicBezTo>
                <a:close/>
                <a:moveTo>
                  <a:pt x="788" y="254"/>
                </a:moveTo>
                <a:cubicBezTo>
                  <a:pt x="788" y="256"/>
                  <a:pt x="790" y="259"/>
                  <a:pt x="791" y="260"/>
                </a:cubicBezTo>
                <a:cubicBezTo>
                  <a:pt x="790" y="258"/>
                  <a:pt x="789" y="255"/>
                  <a:pt x="788" y="254"/>
                </a:cubicBezTo>
                <a:close/>
                <a:moveTo>
                  <a:pt x="792" y="242"/>
                </a:moveTo>
                <a:cubicBezTo>
                  <a:pt x="793" y="245"/>
                  <a:pt x="794" y="247"/>
                  <a:pt x="796" y="250"/>
                </a:cubicBezTo>
                <a:cubicBezTo>
                  <a:pt x="797" y="249"/>
                  <a:pt x="792" y="240"/>
                  <a:pt x="790" y="237"/>
                </a:cubicBezTo>
                <a:cubicBezTo>
                  <a:pt x="790" y="239"/>
                  <a:pt x="794" y="244"/>
                  <a:pt x="795" y="246"/>
                </a:cubicBezTo>
                <a:cubicBezTo>
                  <a:pt x="794" y="246"/>
                  <a:pt x="793" y="243"/>
                  <a:pt x="792" y="242"/>
                </a:cubicBezTo>
                <a:close/>
                <a:moveTo>
                  <a:pt x="787" y="245"/>
                </a:moveTo>
                <a:cubicBezTo>
                  <a:pt x="787" y="245"/>
                  <a:pt x="787" y="247"/>
                  <a:pt x="786" y="246"/>
                </a:cubicBezTo>
                <a:cubicBezTo>
                  <a:pt x="788" y="248"/>
                  <a:pt x="789" y="252"/>
                  <a:pt x="790" y="253"/>
                </a:cubicBezTo>
                <a:cubicBezTo>
                  <a:pt x="789" y="250"/>
                  <a:pt x="788" y="247"/>
                  <a:pt x="787" y="245"/>
                </a:cubicBezTo>
                <a:close/>
                <a:moveTo>
                  <a:pt x="779" y="256"/>
                </a:moveTo>
                <a:cubicBezTo>
                  <a:pt x="779" y="256"/>
                  <a:pt x="776" y="252"/>
                  <a:pt x="777" y="255"/>
                </a:cubicBezTo>
                <a:cubicBezTo>
                  <a:pt x="778" y="255"/>
                  <a:pt x="778" y="255"/>
                  <a:pt x="779" y="257"/>
                </a:cubicBezTo>
                <a:cubicBezTo>
                  <a:pt x="779" y="258"/>
                  <a:pt x="779" y="258"/>
                  <a:pt x="779" y="258"/>
                </a:cubicBezTo>
                <a:cubicBezTo>
                  <a:pt x="780" y="258"/>
                  <a:pt x="780" y="258"/>
                  <a:pt x="779" y="256"/>
                </a:cubicBezTo>
                <a:close/>
                <a:moveTo>
                  <a:pt x="785" y="244"/>
                </a:moveTo>
                <a:cubicBezTo>
                  <a:pt x="787" y="249"/>
                  <a:pt x="783" y="241"/>
                  <a:pt x="784" y="244"/>
                </a:cubicBezTo>
                <a:cubicBezTo>
                  <a:pt x="786" y="246"/>
                  <a:pt x="784" y="246"/>
                  <a:pt x="785" y="247"/>
                </a:cubicBezTo>
                <a:cubicBezTo>
                  <a:pt x="785" y="246"/>
                  <a:pt x="787" y="249"/>
                  <a:pt x="787" y="249"/>
                </a:cubicBezTo>
                <a:cubicBezTo>
                  <a:pt x="786" y="247"/>
                  <a:pt x="786" y="245"/>
                  <a:pt x="785" y="244"/>
                </a:cubicBezTo>
                <a:close/>
                <a:moveTo>
                  <a:pt x="789" y="230"/>
                </a:moveTo>
                <a:cubicBezTo>
                  <a:pt x="790" y="231"/>
                  <a:pt x="791" y="232"/>
                  <a:pt x="792" y="233"/>
                </a:cubicBezTo>
                <a:cubicBezTo>
                  <a:pt x="790" y="230"/>
                  <a:pt x="789" y="228"/>
                  <a:pt x="790" y="229"/>
                </a:cubicBezTo>
                <a:cubicBezTo>
                  <a:pt x="788" y="225"/>
                  <a:pt x="789" y="224"/>
                  <a:pt x="787" y="222"/>
                </a:cubicBezTo>
                <a:cubicBezTo>
                  <a:pt x="787" y="222"/>
                  <a:pt x="787" y="224"/>
                  <a:pt x="786" y="224"/>
                </a:cubicBezTo>
                <a:cubicBezTo>
                  <a:pt x="788" y="225"/>
                  <a:pt x="788" y="226"/>
                  <a:pt x="789" y="227"/>
                </a:cubicBezTo>
                <a:cubicBezTo>
                  <a:pt x="789" y="228"/>
                  <a:pt x="789" y="229"/>
                  <a:pt x="789" y="229"/>
                </a:cubicBezTo>
                <a:cubicBezTo>
                  <a:pt x="788" y="226"/>
                  <a:pt x="787" y="226"/>
                  <a:pt x="785" y="224"/>
                </a:cubicBezTo>
                <a:cubicBezTo>
                  <a:pt x="787" y="227"/>
                  <a:pt x="786" y="227"/>
                  <a:pt x="785" y="226"/>
                </a:cubicBezTo>
                <a:cubicBezTo>
                  <a:pt x="787" y="230"/>
                  <a:pt x="786" y="228"/>
                  <a:pt x="787" y="231"/>
                </a:cubicBezTo>
                <a:cubicBezTo>
                  <a:pt x="788" y="231"/>
                  <a:pt x="789" y="234"/>
                  <a:pt x="790" y="235"/>
                </a:cubicBezTo>
                <a:cubicBezTo>
                  <a:pt x="790" y="235"/>
                  <a:pt x="792" y="237"/>
                  <a:pt x="791" y="235"/>
                </a:cubicBezTo>
                <a:cubicBezTo>
                  <a:pt x="790" y="235"/>
                  <a:pt x="790" y="233"/>
                  <a:pt x="789" y="232"/>
                </a:cubicBezTo>
                <a:cubicBezTo>
                  <a:pt x="789" y="232"/>
                  <a:pt x="790" y="235"/>
                  <a:pt x="789" y="233"/>
                </a:cubicBezTo>
                <a:cubicBezTo>
                  <a:pt x="789" y="233"/>
                  <a:pt x="787" y="230"/>
                  <a:pt x="788" y="230"/>
                </a:cubicBezTo>
                <a:cubicBezTo>
                  <a:pt x="789" y="232"/>
                  <a:pt x="790" y="234"/>
                  <a:pt x="792" y="235"/>
                </a:cubicBezTo>
                <a:cubicBezTo>
                  <a:pt x="791" y="234"/>
                  <a:pt x="789" y="231"/>
                  <a:pt x="789" y="230"/>
                </a:cubicBezTo>
                <a:close/>
                <a:moveTo>
                  <a:pt x="788" y="235"/>
                </a:moveTo>
                <a:cubicBezTo>
                  <a:pt x="788" y="233"/>
                  <a:pt x="786" y="229"/>
                  <a:pt x="785" y="229"/>
                </a:cubicBezTo>
                <a:cubicBezTo>
                  <a:pt x="787" y="231"/>
                  <a:pt x="787" y="234"/>
                  <a:pt x="788" y="235"/>
                </a:cubicBezTo>
                <a:close/>
                <a:moveTo>
                  <a:pt x="756" y="236"/>
                </a:moveTo>
                <a:cubicBezTo>
                  <a:pt x="755" y="236"/>
                  <a:pt x="757" y="239"/>
                  <a:pt x="758" y="240"/>
                </a:cubicBezTo>
                <a:cubicBezTo>
                  <a:pt x="760" y="241"/>
                  <a:pt x="759" y="242"/>
                  <a:pt x="760" y="244"/>
                </a:cubicBezTo>
                <a:cubicBezTo>
                  <a:pt x="760" y="243"/>
                  <a:pt x="762" y="245"/>
                  <a:pt x="761" y="242"/>
                </a:cubicBezTo>
                <a:cubicBezTo>
                  <a:pt x="759" y="241"/>
                  <a:pt x="759" y="241"/>
                  <a:pt x="756" y="236"/>
                </a:cubicBezTo>
                <a:close/>
                <a:moveTo>
                  <a:pt x="780" y="220"/>
                </a:moveTo>
                <a:cubicBezTo>
                  <a:pt x="781" y="222"/>
                  <a:pt x="781" y="223"/>
                  <a:pt x="782" y="225"/>
                </a:cubicBezTo>
                <a:cubicBezTo>
                  <a:pt x="783" y="226"/>
                  <a:pt x="784" y="227"/>
                  <a:pt x="785" y="228"/>
                </a:cubicBezTo>
                <a:cubicBezTo>
                  <a:pt x="783" y="225"/>
                  <a:pt x="782" y="222"/>
                  <a:pt x="780" y="220"/>
                </a:cubicBezTo>
                <a:close/>
                <a:moveTo>
                  <a:pt x="787" y="219"/>
                </a:moveTo>
                <a:cubicBezTo>
                  <a:pt x="786" y="219"/>
                  <a:pt x="786" y="220"/>
                  <a:pt x="787" y="221"/>
                </a:cubicBezTo>
                <a:cubicBezTo>
                  <a:pt x="787" y="221"/>
                  <a:pt x="789" y="225"/>
                  <a:pt x="789" y="223"/>
                </a:cubicBezTo>
                <a:cubicBezTo>
                  <a:pt x="787" y="221"/>
                  <a:pt x="787" y="220"/>
                  <a:pt x="787" y="219"/>
                </a:cubicBezTo>
                <a:close/>
                <a:moveTo>
                  <a:pt x="781" y="226"/>
                </a:moveTo>
                <a:cubicBezTo>
                  <a:pt x="781" y="227"/>
                  <a:pt x="780" y="223"/>
                  <a:pt x="779" y="224"/>
                </a:cubicBezTo>
                <a:cubicBezTo>
                  <a:pt x="780" y="224"/>
                  <a:pt x="780" y="225"/>
                  <a:pt x="779" y="225"/>
                </a:cubicBezTo>
                <a:cubicBezTo>
                  <a:pt x="781" y="228"/>
                  <a:pt x="783" y="228"/>
                  <a:pt x="781" y="226"/>
                </a:cubicBezTo>
                <a:close/>
                <a:moveTo>
                  <a:pt x="760" y="233"/>
                </a:moveTo>
                <a:cubicBezTo>
                  <a:pt x="761" y="237"/>
                  <a:pt x="756" y="230"/>
                  <a:pt x="756" y="233"/>
                </a:cubicBezTo>
                <a:cubicBezTo>
                  <a:pt x="758" y="234"/>
                  <a:pt x="760" y="235"/>
                  <a:pt x="762" y="237"/>
                </a:cubicBezTo>
                <a:cubicBezTo>
                  <a:pt x="761" y="235"/>
                  <a:pt x="761" y="233"/>
                  <a:pt x="760" y="233"/>
                </a:cubicBezTo>
                <a:close/>
                <a:moveTo>
                  <a:pt x="754" y="232"/>
                </a:moveTo>
                <a:cubicBezTo>
                  <a:pt x="755" y="231"/>
                  <a:pt x="756" y="235"/>
                  <a:pt x="757" y="236"/>
                </a:cubicBezTo>
                <a:cubicBezTo>
                  <a:pt x="757" y="234"/>
                  <a:pt x="753" y="229"/>
                  <a:pt x="754" y="232"/>
                </a:cubicBezTo>
                <a:close/>
                <a:moveTo>
                  <a:pt x="747" y="236"/>
                </a:moveTo>
                <a:cubicBezTo>
                  <a:pt x="746" y="236"/>
                  <a:pt x="748" y="238"/>
                  <a:pt x="748" y="239"/>
                </a:cubicBezTo>
                <a:cubicBezTo>
                  <a:pt x="749" y="239"/>
                  <a:pt x="749" y="240"/>
                  <a:pt x="749" y="239"/>
                </a:cubicBezTo>
                <a:cubicBezTo>
                  <a:pt x="748" y="239"/>
                  <a:pt x="748" y="237"/>
                  <a:pt x="747" y="236"/>
                </a:cubicBezTo>
                <a:close/>
                <a:moveTo>
                  <a:pt x="753" y="170"/>
                </a:moveTo>
                <a:cubicBezTo>
                  <a:pt x="752" y="170"/>
                  <a:pt x="752" y="170"/>
                  <a:pt x="753" y="172"/>
                </a:cubicBezTo>
                <a:cubicBezTo>
                  <a:pt x="754" y="172"/>
                  <a:pt x="755" y="172"/>
                  <a:pt x="756" y="173"/>
                </a:cubicBezTo>
                <a:cubicBezTo>
                  <a:pt x="754" y="172"/>
                  <a:pt x="753" y="171"/>
                  <a:pt x="753" y="170"/>
                </a:cubicBezTo>
                <a:close/>
                <a:moveTo>
                  <a:pt x="747" y="163"/>
                </a:moveTo>
                <a:cubicBezTo>
                  <a:pt x="746" y="162"/>
                  <a:pt x="745" y="163"/>
                  <a:pt x="746" y="165"/>
                </a:cubicBezTo>
                <a:cubicBezTo>
                  <a:pt x="746" y="164"/>
                  <a:pt x="749" y="168"/>
                  <a:pt x="749" y="167"/>
                </a:cubicBezTo>
                <a:cubicBezTo>
                  <a:pt x="746" y="163"/>
                  <a:pt x="748" y="165"/>
                  <a:pt x="747" y="163"/>
                </a:cubicBezTo>
                <a:close/>
                <a:moveTo>
                  <a:pt x="726" y="156"/>
                </a:moveTo>
                <a:cubicBezTo>
                  <a:pt x="725" y="156"/>
                  <a:pt x="728" y="159"/>
                  <a:pt x="729" y="160"/>
                </a:cubicBezTo>
                <a:cubicBezTo>
                  <a:pt x="730" y="160"/>
                  <a:pt x="728" y="158"/>
                  <a:pt x="726" y="156"/>
                </a:cubicBezTo>
                <a:close/>
                <a:moveTo>
                  <a:pt x="723" y="152"/>
                </a:moveTo>
                <a:cubicBezTo>
                  <a:pt x="722" y="152"/>
                  <a:pt x="721" y="151"/>
                  <a:pt x="721" y="150"/>
                </a:cubicBezTo>
                <a:cubicBezTo>
                  <a:pt x="720" y="150"/>
                  <a:pt x="720" y="151"/>
                  <a:pt x="721" y="152"/>
                </a:cubicBezTo>
                <a:cubicBezTo>
                  <a:pt x="722" y="151"/>
                  <a:pt x="725" y="155"/>
                  <a:pt x="724" y="153"/>
                </a:cubicBezTo>
                <a:cubicBezTo>
                  <a:pt x="723" y="153"/>
                  <a:pt x="723" y="153"/>
                  <a:pt x="723" y="152"/>
                </a:cubicBezTo>
                <a:close/>
                <a:moveTo>
                  <a:pt x="726" y="146"/>
                </a:moveTo>
                <a:cubicBezTo>
                  <a:pt x="727" y="147"/>
                  <a:pt x="726" y="147"/>
                  <a:pt x="728" y="149"/>
                </a:cubicBezTo>
                <a:cubicBezTo>
                  <a:pt x="729" y="150"/>
                  <a:pt x="727" y="147"/>
                  <a:pt x="726" y="146"/>
                </a:cubicBezTo>
                <a:close/>
                <a:moveTo>
                  <a:pt x="717" y="154"/>
                </a:moveTo>
                <a:cubicBezTo>
                  <a:pt x="718" y="156"/>
                  <a:pt x="715" y="152"/>
                  <a:pt x="714" y="152"/>
                </a:cubicBezTo>
                <a:cubicBezTo>
                  <a:pt x="714" y="153"/>
                  <a:pt x="716" y="154"/>
                  <a:pt x="717" y="156"/>
                </a:cubicBezTo>
                <a:cubicBezTo>
                  <a:pt x="718" y="156"/>
                  <a:pt x="718" y="155"/>
                  <a:pt x="717" y="154"/>
                </a:cubicBezTo>
                <a:close/>
                <a:moveTo>
                  <a:pt x="723" y="138"/>
                </a:moveTo>
                <a:cubicBezTo>
                  <a:pt x="726" y="140"/>
                  <a:pt x="727" y="142"/>
                  <a:pt x="728" y="143"/>
                </a:cubicBezTo>
                <a:cubicBezTo>
                  <a:pt x="727" y="141"/>
                  <a:pt x="725" y="139"/>
                  <a:pt x="723" y="138"/>
                </a:cubicBezTo>
                <a:close/>
                <a:moveTo>
                  <a:pt x="723" y="139"/>
                </a:moveTo>
                <a:cubicBezTo>
                  <a:pt x="723" y="138"/>
                  <a:pt x="722" y="137"/>
                  <a:pt x="721" y="137"/>
                </a:cubicBezTo>
                <a:cubicBezTo>
                  <a:pt x="720" y="136"/>
                  <a:pt x="720" y="136"/>
                  <a:pt x="720" y="137"/>
                </a:cubicBezTo>
                <a:cubicBezTo>
                  <a:pt x="721" y="139"/>
                  <a:pt x="722" y="140"/>
                  <a:pt x="723" y="141"/>
                </a:cubicBezTo>
                <a:cubicBezTo>
                  <a:pt x="722" y="139"/>
                  <a:pt x="720" y="138"/>
                  <a:pt x="721" y="137"/>
                </a:cubicBezTo>
                <a:cubicBezTo>
                  <a:pt x="723" y="139"/>
                  <a:pt x="724" y="140"/>
                  <a:pt x="725" y="140"/>
                </a:cubicBezTo>
                <a:cubicBezTo>
                  <a:pt x="724" y="139"/>
                  <a:pt x="724" y="139"/>
                  <a:pt x="723" y="139"/>
                </a:cubicBezTo>
                <a:close/>
                <a:moveTo>
                  <a:pt x="722" y="140"/>
                </a:moveTo>
                <a:cubicBezTo>
                  <a:pt x="719" y="137"/>
                  <a:pt x="719" y="137"/>
                  <a:pt x="719" y="137"/>
                </a:cubicBezTo>
                <a:cubicBezTo>
                  <a:pt x="718" y="137"/>
                  <a:pt x="720" y="140"/>
                  <a:pt x="721" y="141"/>
                </a:cubicBezTo>
                <a:cubicBezTo>
                  <a:pt x="722" y="141"/>
                  <a:pt x="722" y="141"/>
                  <a:pt x="722" y="140"/>
                </a:cubicBezTo>
                <a:close/>
                <a:moveTo>
                  <a:pt x="721" y="134"/>
                </a:moveTo>
                <a:cubicBezTo>
                  <a:pt x="720" y="134"/>
                  <a:pt x="719" y="134"/>
                  <a:pt x="719" y="134"/>
                </a:cubicBezTo>
                <a:cubicBezTo>
                  <a:pt x="723" y="138"/>
                  <a:pt x="724" y="137"/>
                  <a:pt x="721" y="134"/>
                </a:cubicBezTo>
                <a:close/>
                <a:moveTo>
                  <a:pt x="714" y="136"/>
                </a:moveTo>
                <a:cubicBezTo>
                  <a:pt x="715" y="135"/>
                  <a:pt x="715" y="135"/>
                  <a:pt x="714" y="134"/>
                </a:cubicBezTo>
                <a:cubicBezTo>
                  <a:pt x="713" y="133"/>
                  <a:pt x="712" y="134"/>
                  <a:pt x="714" y="136"/>
                </a:cubicBezTo>
                <a:close/>
                <a:moveTo>
                  <a:pt x="697" y="113"/>
                </a:moveTo>
                <a:cubicBezTo>
                  <a:pt x="698" y="114"/>
                  <a:pt x="698" y="113"/>
                  <a:pt x="697" y="113"/>
                </a:cubicBezTo>
                <a:cubicBezTo>
                  <a:pt x="696" y="113"/>
                  <a:pt x="694" y="110"/>
                  <a:pt x="693" y="110"/>
                </a:cubicBezTo>
                <a:cubicBezTo>
                  <a:pt x="695" y="112"/>
                  <a:pt x="698" y="116"/>
                  <a:pt x="700" y="117"/>
                </a:cubicBezTo>
                <a:cubicBezTo>
                  <a:pt x="699" y="116"/>
                  <a:pt x="696" y="113"/>
                  <a:pt x="697" y="113"/>
                </a:cubicBezTo>
                <a:close/>
                <a:moveTo>
                  <a:pt x="662" y="153"/>
                </a:moveTo>
                <a:cubicBezTo>
                  <a:pt x="663" y="154"/>
                  <a:pt x="665" y="156"/>
                  <a:pt x="666" y="156"/>
                </a:cubicBezTo>
                <a:cubicBezTo>
                  <a:pt x="665" y="155"/>
                  <a:pt x="663" y="152"/>
                  <a:pt x="662" y="153"/>
                </a:cubicBezTo>
                <a:close/>
                <a:moveTo>
                  <a:pt x="685" y="103"/>
                </a:moveTo>
                <a:cubicBezTo>
                  <a:pt x="687" y="104"/>
                  <a:pt x="686" y="104"/>
                  <a:pt x="687" y="105"/>
                </a:cubicBezTo>
                <a:cubicBezTo>
                  <a:pt x="688" y="106"/>
                  <a:pt x="689" y="106"/>
                  <a:pt x="689" y="106"/>
                </a:cubicBezTo>
                <a:cubicBezTo>
                  <a:pt x="688" y="105"/>
                  <a:pt x="687" y="103"/>
                  <a:pt x="685" y="103"/>
                </a:cubicBezTo>
                <a:close/>
                <a:moveTo>
                  <a:pt x="599" y="49"/>
                </a:moveTo>
                <a:cubicBezTo>
                  <a:pt x="600" y="50"/>
                  <a:pt x="603" y="51"/>
                  <a:pt x="603" y="50"/>
                </a:cubicBezTo>
                <a:cubicBezTo>
                  <a:pt x="600" y="49"/>
                  <a:pt x="601" y="50"/>
                  <a:pt x="599" y="49"/>
                </a:cubicBezTo>
                <a:close/>
                <a:moveTo>
                  <a:pt x="579" y="43"/>
                </a:moveTo>
                <a:cubicBezTo>
                  <a:pt x="579" y="42"/>
                  <a:pt x="584" y="44"/>
                  <a:pt x="581" y="43"/>
                </a:cubicBezTo>
                <a:cubicBezTo>
                  <a:pt x="581" y="43"/>
                  <a:pt x="576" y="41"/>
                  <a:pt x="579" y="43"/>
                </a:cubicBezTo>
                <a:close/>
                <a:moveTo>
                  <a:pt x="568" y="37"/>
                </a:moveTo>
                <a:cubicBezTo>
                  <a:pt x="568" y="36"/>
                  <a:pt x="570" y="37"/>
                  <a:pt x="571" y="38"/>
                </a:cubicBezTo>
                <a:cubicBezTo>
                  <a:pt x="573" y="38"/>
                  <a:pt x="568" y="36"/>
                  <a:pt x="567" y="36"/>
                </a:cubicBezTo>
                <a:cubicBezTo>
                  <a:pt x="570" y="37"/>
                  <a:pt x="565" y="36"/>
                  <a:pt x="568" y="37"/>
                </a:cubicBezTo>
                <a:close/>
                <a:moveTo>
                  <a:pt x="562" y="33"/>
                </a:moveTo>
                <a:cubicBezTo>
                  <a:pt x="563" y="34"/>
                  <a:pt x="563" y="33"/>
                  <a:pt x="565" y="33"/>
                </a:cubicBezTo>
                <a:cubicBezTo>
                  <a:pt x="567" y="35"/>
                  <a:pt x="567" y="35"/>
                  <a:pt x="567" y="35"/>
                </a:cubicBezTo>
                <a:cubicBezTo>
                  <a:pt x="570" y="35"/>
                  <a:pt x="558" y="30"/>
                  <a:pt x="562" y="33"/>
                </a:cubicBezTo>
                <a:close/>
                <a:moveTo>
                  <a:pt x="533" y="22"/>
                </a:moveTo>
                <a:cubicBezTo>
                  <a:pt x="531" y="22"/>
                  <a:pt x="527" y="19"/>
                  <a:pt x="523" y="19"/>
                </a:cubicBezTo>
                <a:cubicBezTo>
                  <a:pt x="524" y="20"/>
                  <a:pt x="519" y="18"/>
                  <a:pt x="519" y="19"/>
                </a:cubicBezTo>
                <a:cubicBezTo>
                  <a:pt x="522" y="20"/>
                  <a:pt x="520" y="20"/>
                  <a:pt x="524" y="21"/>
                </a:cubicBezTo>
                <a:cubicBezTo>
                  <a:pt x="522" y="19"/>
                  <a:pt x="526" y="20"/>
                  <a:pt x="528" y="20"/>
                </a:cubicBezTo>
                <a:cubicBezTo>
                  <a:pt x="529" y="21"/>
                  <a:pt x="532" y="22"/>
                  <a:pt x="535" y="23"/>
                </a:cubicBezTo>
                <a:cubicBezTo>
                  <a:pt x="534" y="23"/>
                  <a:pt x="535" y="22"/>
                  <a:pt x="533" y="22"/>
                </a:cubicBezTo>
                <a:close/>
                <a:moveTo>
                  <a:pt x="513" y="21"/>
                </a:moveTo>
                <a:cubicBezTo>
                  <a:pt x="515" y="21"/>
                  <a:pt x="520" y="24"/>
                  <a:pt x="520" y="23"/>
                </a:cubicBezTo>
                <a:cubicBezTo>
                  <a:pt x="516" y="22"/>
                  <a:pt x="514" y="21"/>
                  <a:pt x="513" y="21"/>
                </a:cubicBezTo>
                <a:close/>
                <a:moveTo>
                  <a:pt x="499" y="13"/>
                </a:moveTo>
                <a:cubicBezTo>
                  <a:pt x="501" y="14"/>
                  <a:pt x="499" y="14"/>
                  <a:pt x="502" y="15"/>
                </a:cubicBezTo>
                <a:cubicBezTo>
                  <a:pt x="501" y="14"/>
                  <a:pt x="504" y="14"/>
                  <a:pt x="502" y="14"/>
                </a:cubicBezTo>
                <a:cubicBezTo>
                  <a:pt x="502" y="14"/>
                  <a:pt x="499" y="13"/>
                  <a:pt x="499" y="13"/>
                </a:cubicBezTo>
                <a:close/>
                <a:moveTo>
                  <a:pt x="497" y="13"/>
                </a:moveTo>
                <a:cubicBezTo>
                  <a:pt x="502" y="15"/>
                  <a:pt x="497" y="14"/>
                  <a:pt x="497" y="15"/>
                </a:cubicBezTo>
                <a:cubicBezTo>
                  <a:pt x="499" y="15"/>
                  <a:pt x="500" y="16"/>
                  <a:pt x="501" y="16"/>
                </a:cubicBezTo>
                <a:cubicBezTo>
                  <a:pt x="500" y="15"/>
                  <a:pt x="499" y="13"/>
                  <a:pt x="497" y="13"/>
                </a:cubicBezTo>
                <a:close/>
                <a:moveTo>
                  <a:pt x="494" y="15"/>
                </a:moveTo>
                <a:cubicBezTo>
                  <a:pt x="494" y="14"/>
                  <a:pt x="496" y="15"/>
                  <a:pt x="496" y="14"/>
                </a:cubicBezTo>
                <a:cubicBezTo>
                  <a:pt x="492" y="13"/>
                  <a:pt x="493" y="14"/>
                  <a:pt x="494" y="15"/>
                </a:cubicBezTo>
                <a:close/>
                <a:moveTo>
                  <a:pt x="441" y="7"/>
                </a:moveTo>
                <a:cubicBezTo>
                  <a:pt x="441" y="7"/>
                  <a:pt x="443" y="7"/>
                  <a:pt x="445" y="7"/>
                </a:cubicBezTo>
                <a:cubicBezTo>
                  <a:pt x="444" y="7"/>
                  <a:pt x="445" y="7"/>
                  <a:pt x="444" y="7"/>
                </a:cubicBezTo>
                <a:cubicBezTo>
                  <a:pt x="444" y="7"/>
                  <a:pt x="439" y="7"/>
                  <a:pt x="441" y="7"/>
                </a:cubicBezTo>
                <a:close/>
                <a:moveTo>
                  <a:pt x="436" y="6"/>
                </a:moveTo>
                <a:cubicBezTo>
                  <a:pt x="433" y="6"/>
                  <a:pt x="434" y="5"/>
                  <a:pt x="431" y="6"/>
                </a:cubicBezTo>
                <a:cubicBezTo>
                  <a:pt x="431" y="6"/>
                  <a:pt x="433" y="6"/>
                  <a:pt x="432" y="7"/>
                </a:cubicBezTo>
                <a:cubicBezTo>
                  <a:pt x="434" y="7"/>
                  <a:pt x="436" y="8"/>
                  <a:pt x="437" y="7"/>
                </a:cubicBezTo>
                <a:cubicBezTo>
                  <a:pt x="432" y="7"/>
                  <a:pt x="433" y="6"/>
                  <a:pt x="436" y="6"/>
                </a:cubicBezTo>
                <a:close/>
                <a:moveTo>
                  <a:pt x="424" y="8"/>
                </a:moveTo>
                <a:cubicBezTo>
                  <a:pt x="420" y="7"/>
                  <a:pt x="426" y="6"/>
                  <a:pt x="421" y="7"/>
                </a:cubicBezTo>
                <a:cubicBezTo>
                  <a:pt x="423" y="7"/>
                  <a:pt x="420" y="8"/>
                  <a:pt x="424" y="8"/>
                </a:cubicBezTo>
                <a:close/>
                <a:moveTo>
                  <a:pt x="415" y="4"/>
                </a:moveTo>
                <a:cubicBezTo>
                  <a:pt x="415" y="4"/>
                  <a:pt x="414" y="4"/>
                  <a:pt x="413" y="4"/>
                </a:cubicBezTo>
                <a:cubicBezTo>
                  <a:pt x="415" y="4"/>
                  <a:pt x="417" y="5"/>
                  <a:pt x="420" y="5"/>
                </a:cubicBezTo>
                <a:cubicBezTo>
                  <a:pt x="420" y="4"/>
                  <a:pt x="417" y="4"/>
                  <a:pt x="415" y="4"/>
                </a:cubicBezTo>
                <a:close/>
                <a:moveTo>
                  <a:pt x="417" y="5"/>
                </a:moveTo>
                <a:cubicBezTo>
                  <a:pt x="417" y="6"/>
                  <a:pt x="414" y="6"/>
                  <a:pt x="412" y="5"/>
                </a:cubicBezTo>
                <a:cubicBezTo>
                  <a:pt x="412" y="6"/>
                  <a:pt x="415" y="6"/>
                  <a:pt x="416" y="7"/>
                </a:cubicBezTo>
                <a:cubicBezTo>
                  <a:pt x="416" y="7"/>
                  <a:pt x="417" y="7"/>
                  <a:pt x="418" y="7"/>
                </a:cubicBezTo>
                <a:cubicBezTo>
                  <a:pt x="413" y="6"/>
                  <a:pt x="418" y="6"/>
                  <a:pt x="419" y="6"/>
                </a:cubicBezTo>
                <a:cubicBezTo>
                  <a:pt x="419" y="6"/>
                  <a:pt x="419" y="5"/>
                  <a:pt x="417" y="5"/>
                </a:cubicBezTo>
                <a:close/>
                <a:moveTo>
                  <a:pt x="412" y="4"/>
                </a:moveTo>
                <a:cubicBezTo>
                  <a:pt x="409" y="4"/>
                  <a:pt x="409" y="5"/>
                  <a:pt x="410" y="5"/>
                </a:cubicBezTo>
                <a:cubicBezTo>
                  <a:pt x="409" y="4"/>
                  <a:pt x="414" y="5"/>
                  <a:pt x="413" y="5"/>
                </a:cubicBezTo>
                <a:cubicBezTo>
                  <a:pt x="410" y="4"/>
                  <a:pt x="413" y="4"/>
                  <a:pt x="412" y="4"/>
                </a:cubicBezTo>
                <a:close/>
                <a:moveTo>
                  <a:pt x="409" y="5"/>
                </a:moveTo>
                <a:cubicBezTo>
                  <a:pt x="405" y="5"/>
                  <a:pt x="405" y="5"/>
                  <a:pt x="405" y="5"/>
                </a:cubicBezTo>
                <a:cubicBezTo>
                  <a:pt x="404" y="6"/>
                  <a:pt x="408" y="6"/>
                  <a:pt x="407" y="7"/>
                </a:cubicBezTo>
                <a:cubicBezTo>
                  <a:pt x="409" y="7"/>
                  <a:pt x="409" y="7"/>
                  <a:pt x="412" y="8"/>
                </a:cubicBezTo>
                <a:cubicBezTo>
                  <a:pt x="411" y="7"/>
                  <a:pt x="404" y="6"/>
                  <a:pt x="409" y="5"/>
                </a:cubicBezTo>
                <a:close/>
                <a:moveTo>
                  <a:pt x="391" y="7"/>
                </a:moveTo>
                <a:cubicBezTo>
                  <a:pt x="393" y="7"/>
                  <a:pt x="395" y="7"/>
                  <a:pt x="397" y="7"/>
                </a:cubicBezTo>
                <a:cubicBezTo>
                  <a:pt x="397" y="7"/>
                  <a:pt x="397" y="7"/>
                  <a:pt x="397" y="7"/>
                </a:cubicBezTo>
                <a:cubicBezTo>
                  <a:pt x="395" y="7"/>
                  <a:pt x="393" y="7"/>
                  <a:pt x="391" y="7"/>
                </a:cubicBezTo>
                <a:close/>
                <a:moveTo>
                  <a:pt x="376" y="46"/>
                </a:moveTo>
                <a:cubicBezTo>
                  <a:pt x="376" y="47"/>
                  <a:pt x="379" y="47"/>
                  <a:pt x="380" y="47"/>
                </a:cubicBezTo>
                <a:cubicBezTo>
                  <a:pt x="378" y="47"/>
                  <a:pt x="378" y="46"/>
                  <a:pt x="376" y="46"/>
                </a:cubicBezTo>
                <a:close/>
                <a:moveTo>
                  <a:pt x="354" y="47"/>
                </a:moveTo>
                <a:cubicBezTo>
                  <a:pt x="353" y="48"/>
                  <a:pt x="359" y="47"/>
                  <a:pt x="359" y="47"/>
                </a:cubicBezTo>
                <a:cubicBezTo>
                  <a:pt x="357" y="47"/>
                  <a:pt x="357" y="46"/>
                  <a:pt x="354" y="47"/>
                </a:cubicBezTo>
                <a:close/>
                <a:moveTo>
                  <a:pt x="323" y="15"/>
                </a:moveTo>
                <a:cubicBezTo>
                  <a:pt x="323" y="16"/>
                  <a:pt x="322" y="16"/>
                  <a:pt x="324" y="16"/>
                </a:cubicBezTo>
                <a:cubicBezTo>
                  <a:pt x="326" y="16"/>
                  <a:pt x="326" y="15"/>
                  <a:pt x="323" y="15"/>
                </a:cubicBezTo>
                <a:close/>
                <a:moveTo>
                  <a:pt x="325" y="47"/>
                </a:moveTo>
                <a:cubicBezTo>
                  <a:pt x="324" y="48"/>
                  <a:pt x="328" y="47"/>
                  <a:pt x="329" y="46"/>
                </a:cubicBezTo>
                <a:cubicBezTo>
                  <a:pt x="327" y="47"/>
                  <a:pt x="327" y="46"/>
                  <a:pt x="325" y="47"/>
                </a:cubicBezTo>
                <a:close/>
                <a:moveTo>
                  <a:pt x="321" y="51"/>
                </a:moveTo>
                <a:cubicBezTo>
                  <a:pt x="324" y="50"/>
                  <a:pt x="323" y="50"/>
                  <a:pt x="321" y="51"/>
                </a:cubicBezTo>
                <a:cubicBezTo>
                  <a:pt x="323" y="51"/>
                  <a:pt x="325" y="50"/>
                  <a:pt x="327" y="50"/>
                </a:cubicBezTo>
                <a:cubicBezTo>
                  <a:pt x="328" y="50"/>
                  <a:pt x="328" y="49"/>
                  <a:pt x="328" y="49"/>
                </a:cubicBezTo>
                <a:cubicBezTo>
                  <a:pt x="325" y="50"/>
                  <a:pt x="321" y="49"/>
                  <a:pt x="321" y="51"/>
                </a:cubicBezTo>
                <a:close/>
                <a:moveTo>
                  <a:pt x="316" y="18"/>
                </a:moveTo>
                <a:cubicBezTo>
                  <a:pt x="319" y="17"/>
                  <a:pt x="317" y="18"/>
                  <a:pt x="320" y="18"/>
                </a:cubicBezTo>
                <a:cubicBezTo>
                  <a:pt x="319" y="17"/>
                  <a:pt x="321" y="17"/>
                  <a:pt x="321" y="16"/>
                </a:cubicBezTo>
                <a:cubicBezTo>
                  <a:pt x="318" y="17"/>
                  <a:pt x="319" y="17"/>
                  <a:pt x="317" y="17"/>
                </a:cubicBezTo>
                <a:cubicBezTo>
                  <a:pt x="317" y="17"/>
                  <a:pt x="317" y="17"/>
                  <a:pt x="316" y="18"/>
                </a:cubicBezTo>
                <a:close/>
                <a:moveTo>
                  <a:pt x="311" y="35"/>
                </a:moveTo>
                <a:cubicBezTo>
                  <a:pt x="312" y="34"/>
                  <a:pt x="316" y="34"/>
                  <a:pt x="315" y="34"/>
                </a:cubicBezTo>
                <a:cubicBezTo>
                  <a:pt x="314" y="34"/>
                  <a:pt x="308" y="35"/>
                  <a:pt x="311" y="35"/>
                </a:cubicBezTo>
                <a:close/>
                <a:moveTo>
                  <a:pt x="314" y="49"/>
                </a:moveTo>
                <a:cubicBezTo>
                  <a:pt x="314" y="50"/>
                  <a:pt x="318" y="49"/>
                  <a:pt x="318" y="49"/>
                </a:cubicBezTo>
                <a:lnTo>
                  <a:pt x="314" y="49"/>
                </a:lnTo>
                <a:close/>
                <a:moveTo>
                  <a:pt x="308" y="47"/>
                </a:moveTo>
                <a:cubicBezTo>
                  <a:pt x="308" y="48"/>
                  <a:pt x="314" y="46"/>
                  <a:pt x="315" y="46"/>
                </a:cubicBezTo>
                <a:cubicBezTo>
                  <a:pt x="315" y="46"/>
                  <a:pt x="315" y="45"/>
                  <a:pt x="316" y="45"/>
                </a:cubicBezTo>
                <a:cubicBezTo>
                  <a:pt x="313" y="46"/>
                  <a:pt x="309" y="47"/>
                  <a:pt x="308" y="47"/>
                </a:cubicBezTo>
                <a:close/>
                <a:moveTo>
                  <a:pt x="302" y="21"/>
                </a:moveTo>
                <a:cubicBezTo>
                  <a:pt x="305" y="21"/>
                  <a:pt x="305" y="20"/>
                  <a:pt x="306" y="20"/>
                </a:cubicBezTo>
                <a:cubicBezTo>
                  <a:pt x="306" y="19"/>
                  <a:pt x="307" y="19"/>
                  <a:pt x="307" y="19"/>
                </a:cubicBezTo>
                <a:cubicBezTo>
                  <a:pt x="304" y="20"/>
                  <a:pt x="303" y="20"/>
                  <a:pt x="302" y="21"/>
                </a:cubicBezTo>
                <a:close/>
                <a:moveTo>
                  <a:pt x="314" y="52"/>
                </a:moveTo>
                <a:cubicBezTo>
                  <a:pt x="313" y="52"/>
                  <a:pt x="311" y="53"/>
                  <a:pt x="311" y="53"/>
                </a:cubicBezTo>
                <a:cubicBezTo>
                  <a:pt x="314" y="52"/>
                  <a:pt x="313" y="53"/>
                  <a:pt x="315" y="52"/>
                </a:cubicBezTo>
                <a:cubicBezTo>
                  <a:pt x="315" y="52"/>
                  <a:pt x="315" y="52"/>
                  <a:pt x="314" y="52"/>
                </a:cubicBezTo>
                <a:close/>
                <a:moveTo>
                  <a:pt x="309" y="42"/>
                </a:moveTo>
                <a:cubicBezTo>
                  <a:pt x="307" y="43"/>
                  <a:pt x="305" y="43"/>
                  <a:pt x="304" y="44"/>
                </a:cubicBezTo>
                <a:cubicBezTo>
                  <a:pt x="306" y="44"/>
                  <a:pt x="309" y="43"/>
                  <a:pt x="310" y="42"/>
                </a:cubicBezTo>
                <a:cubicBezTo>
                  <a:pt x="310" y="42"/>
                  <a:pt x="310" y="41"/>
                  <a:pt x="309" y="41"/>
                </a:cubicBezTo>
                <a:lnTo>
                  <a:pt x="309" y="42"/>
                </a:lnTo>
                <a:close/>
                <a:moveTo>
                  <a:pt x="306" y="49"/>
                </a:moveTo>
                <a:cubicBezTo>
                  <a:pt x="308" y="49"/>
                  <a:pt x="309" y="49"/>
                  <a:pt x="310" y="49"/>
                </a:cubicBezTo>
                <a:cubicBezTo>
                  <a:pt x="310" y="48"/>
                  <a:pt x="310" y="48"/>
                  <a:pt x="311" y="48"/>
                </a:cubicBezTo>
                <a:cubicBezTo>
                  <a:pt x="311" y="48"/>
                  <a:pt x="311" y="48"/>
                  <a:pt x="311" y="48"/>
                </a:cubicBezTo>
                <a:cubicBezTo>
                  <a:pt x="308" y="49"/>
                  <a:pt x="307" y="48"/>
                  <a:pt x="306" y="49"/>
                </a:cubicBezTo>
                <a:close/>
                <a:moveTo>
                  <a:pt x="306" y="51"/>
                </a:moveTo>
                <a:cubicBezTo>
                  <a:pt x="307" y="51"/>
                  <a:pt x="308" y="50"/>
                  <a:pt x="309" y="50"/>
                </a:cubicBezTo>
                <a:cubicBezTo>
                  <a:pt x="310" y="50"/>
                  <a:pt x="310" y="50"/>
                  <a:pt x="310" y="50"/>
                </a:cubicBezTo>
                <a:cubicBezTo>
                  <a:pt x="310" y="50"/>
                  <a:pt x="310" y="50"/>
                  <a:pt x="310" y="50"/>
                </a:cubicBezTo>
                <a:cubicBezTo>
                  <a:pt x="307" y="50"/>
                  <a:pt x="304" y="51"/>
                  <a:pt x="306" y="51"/>
                </a:cubicBezTo>
                <a:close/>
                <a:moveTo>
                  <a:pt x="307" y="53"/>
                </a:moveTo>
                <a:cubicBezTo>
                  <a:pt x="309" y="53"/>
                  <a:pt x="306" y="54"/>
                  <a:pt x="306" y="54"/>
                </a:cubicBezTo>
                <a:cubicBezTo>
                  <a:pt x="309" y="54"/>
                  <a:pt x="310" y="53"/>
                  <a:pt x="311" y="52"/>
                </a:cubicBezTo>
                <a:cubicBezTo>
                  <a:pt x="310" y="52"/>
                  <a:pt x="308" y="53"/>
                  <a:pt x="307" y="53"/>
                </a:cubicBezTo>
                <a:close/>
                <a:moveTo>
                  <a:pt x="308" y="54"/>
                </a:moveTo>
                <a:cubicBezTo>
                  <a:pt x="305" y="55"/>
                  <a:pt x="306" y="55"/>
                  <a:pt x="305" y="56"/>
                </a:cubicBezTo>
                <a:cubicBezTo>
                  <a:pt x="308" y="55"/>
                  <a:pt x="309" y="56"/>
                  <a:pt x="310" y="55"/>
                </a:cubicBezTo>
                <a:cubicBezTo>
                  <a:pt x="308" y="55"/>
                  <a:pt x="308" y="55"/>
                  <a:pt x="308" y="54"/>
                </a:cubicBezTo>
                <a:close/>
                <a:moveTo>
                  <a:pt x="302" y="38"/>
                </a:moveTo>
                <a:cubicBezTo>
                  <a:pt x="300" y="39"/>
                  <a:pt x="300" y="39"/>
                  <a:pt x="300" y="40"/>
                </a:cubicBezTo>
                <a:cubicBezTo>
                  <a:pt x="303" y="39"/>
                  <a:pt x="303" y="39"/>
                  <a:pt x="302" y="38"/>
                </a:cubicBezTo>
                <a:close/>
                <a:moveTo>
                  <a:pt x="301" y="46"/>
                </a:moveTo>
                <a:cubicBezTo>
                  <a:pt x="300" y="47"/>
                  <a:pt x="300" y="47"/>
                  <a:pt x="299" y="47"/>
                </a:cubicBezTo>
                <a:cubicBezTo>
                  <a:pt x="299" y="47"/>
                  <a:pt x="297" y="48"/>
                  <a:pt x="299" y="48"/>
                </a:cubicBezTo>
                <a:cubicBezTo>
                  <a:pt x="300" y="47"/>
                  <a:pt x="305" y="45"/>
                  <a:pt x="302" y="46"/>
                </a:cubicBezTo>
                <a:cubicBezTo>
                  <a:pt x="302" y="46"/>
                  <a:pt x="301" y="46"/>
                  <a:pt x="301" y="46"/>
                </a:cubicBezTo>
                <a:close/>
                <a:moveTo>
                  <a:pt x="300" y="51"/>
                </a:moveTo>
                <a:cubicBezTo>
                  <a:pt x="300" y="51"/>
                  <a:pt x="303" y="50"/>
                  <a:pt x="303" y="50"/>
                </a:cubicBezTo>
                <a:cubicBezTo>
                  <a:pt x="301" y="50"/>
                  <a:pt x="297" y="52"/>
                  <a:pt x="300" y="51"/>
                </a:cubicBezTo>
                <a:close/>
                <a:moveTo>
                  <a:pt x="296" y="41"/>
                </a:moveTo>
                <a:cubicBezTo>
                  <a:pt x="296" y="40"/>
                  <a:pt x="297" y="40"/>
                  <a:pt x="297" y="40"/>
                </a:cubicBezTo>
                <a:cubicBezTo>
                  <a:pt x="294" y="40"/>
                  <a:pt x="293" y="42"/>
                  <a:pt x="296" y="41"/>
                </a:cubicBezTo>
                <a:close/>
                <a:moveTo>
                  <a:pt x="295" y="49"/>
                </a:moveTo>
                <a:cubicBezTo>
                  <a:pt x="293" y="50"/>
                  <a:pt x="294" y="51"/>
                  <a:pt x="297" y="51"/>
                </a:cubicBezTo>
                <a:cubicBezTo>
                  <a:pt x="298" y="50"/>
                  <a:pt x="294" y="50"/>
                  <a:pt x="297" y="49"/>
                </a:cubicBezTo>
                <a:cubicBezTo>
                  <a:pt x="296" y="49"/>
                  <a:pt x="296" y="49"/>
                  <a:pt x="295" y="49"/>
                </a:cubicBezTo>
                <a:close/>
                <a:moveTo>
                  <a:pt x="296" y="54"/>
                </a:moveTo>
                <a:cubicBezTo>
                  <a:pt x="296" y="55"/>
                  <a:pt x="294" y="55"/>
                  <a:pt x="294" y="55"/>
                </a:cubicBezTo>
                <a:cubicBezTo>
                  <a:pt x="294" y="56"/>
                  <a:pt x="294" y="56"/>
                  <a:pt x="295" y="57"/>
                </a:cubicBezTo>
                <a:cubicBezTo>
                  <a:pt x="293" y="57"/>
                  <a:pt x="293" y="57"/>
                  <a:pt x="293" y="57"/>
                </a:cubicBezTo>
                <a:cubicBezTo>
                  <a:pt x="293" y="58"/>
                  <a:pt x="293" y="58"/>
                  <a:pt x="292" y="58"/>
                </a:cubicBezTo>
                <a:cubicBezTo>
                  <a:pt x="294" y="58"/>
                  <a:pt x="294" y="58"/>
                  <a:pt x="295" y="58"/>
                </a:cubicBezTo>
                <a:cubicBezTo>
                  <a:pt x="293" y="58"/>
                  <a:pt x="293" y="57"/>
                  <a:pt x="297" y="57"/>
                </a:cubicBezTo>
                <a:cubicBezTo>
                  <a:pt x="297" y="56"/>
                  <a:pt x="295" y="56"/>
                  <a:pt x="295" y="56"/>
                </a:cubicBezTo>
                <a:cubicBezTo>
                  <a:pt x="295" y="55"/>
                  <a:pt x="299" y="54"/>
                  <a:pt x="298" y="54"/>
                </a:cubicBezTo>
                <a:cubicBezTo>
                  <a:pt x="297" y="55"/>
                  <a:pt x="297" y="54"/>
                  <a:pt x="296" y="54"/>
                </a:cubicBezTo>
                <a:close/>
                <a:moveTo>
                  <a:pt x="286" y="51"/>
                </a:moveTo>
                <a:cubicBezTo>
                  <a:pt x="286" y="52"/>
                  <a:pt x="282" y="52"/>
                  <a:pt x="282" y="53"/>
                </a:cubicBezTo>
                <a:cubicBezTo>
                  <a:pt x="285" y="52"/>
                  <a:pt x="292" y="51"/>
                  <a:pt x="293" y="49"/>
                </a:cubicBezTo>
                <a:cubicBezTo>
                  <a:pt x="289" y="50"/>
                  <a:pt x="289" y="51"/>
                  <a:pt x="286" y="51"/>
                </a:cubicBezTo>
                <a:close/>
                <a:moveTo>
                  <a:pt x="287" y="58"/>
                </a:moveTo>
                <a:cubicBezTo>
                  <a:pt x="291" y="56"/>
                  <a:pt x="292" y="55"/>
                  <a:pt x="293" y="54"/>
                </a:cubicBezTo>
                <a:cubicBezTo>
                  <a:pt x="288" y="56"/>
                  <a:pt x="290" y="56"/>
                  <a:pt x="287" y="58"/>
                </a:cubicBezTo>
                <a:close/>
                <a:moveTo>
                  <a:pt x="286" y="51"/>
                </a:moveTo>
                <a:cubicBezTo>
                  <a:pt x="288" y="50"/>
                  <a:pt x="291" y="49"/>
                  <a:pt x="291" y="48"/>
                </a:cubicBezTo>
                <a:cubicBezTo>
                  <a:pt x="289" y="49"/>
                  <a:pt x="285" y="51"/>
                  <a:pt x="286" y="51"/>
                </a:cubicBezTo>
                <a:close/>
                <a:moveTo>
                  <a:pt x="288" y="60"/>
                </a:moveTo>
                <a:cubicBezTo>
                  <a:pt x="289" y="60"/>
                  <a:pt x="294" y="59"/>
                  <a:pt x="294" y="59"/>
                </a:cubicBezTo>
                <a:cubicBezTo>
                  <a:pt x="293" y="59"/>
                  <a:pt x="289" y="59"/>
                  <a:pt x="288" y="60"/>
                </a:cubicBezTo>
                <a:close/>
                <a:moveTo>
                  <a:pt x="283" y="27"/>
                </a:moveTo>
                <a:cubicBezTo>
                  <a:pt x="276" y="29"/>
                  <a:pt x="276" y="29"/>
                  <a:pt x="276" y="29"/>
                </a:cubicBezTo>
                <a:cubicBezTo>
                  <a:pt x="277" y="30"/>
                  <a:pt x="274" y="30"/>
                  <a:pt x="274" y="31"/>
                </a:cubicBezTo>
                <a:cubicBezTo>
                  <a:pt x="278" y="29"/>
                  <a:pt x="276" y="29"/>
                  <a:pt x="281" y="28"/>
                </a:cubicBezTo>
                <a:cubicBezTo>
                  <a:pt x="281" y="28"/>
                  <a:pt x="279" y="29"/>
                  <a:pt x="280" y="29"/>
                </a:cubicBezTo>
                <a:cubicBezTo>
                  <a:pt x="282" y="28"/>
                  <a:pt x="282" y="29"/>
                  <a:pt x="284" y="28"/>
                </a:cubicBezTo>
                <a:cubicBezTo>
                  <a:pt x="285" y="27"/>
                  <a:pt x="281" y="28"/>
                  <a:pt x="283" y="27"/>
                </a:cubicBezTo>
                <a:close/>
                <a:moveTo>
                  <a:pt x="291" y="52"/>
                </a:moveTo>
                <a:cubicBezTo>
                  <a:pt x="291" y="51"/>
                  <a:pt x="289" y="52"/>
                  <a:pt x="291" y="51"/>
                </a:cubicBezTo>
                <a:cubicBezTo>
                  <a:pt x="285" y="53"/>
                  <a:pt x="289" y="53"/>
                  <a:pt x="291" y="52"/>
                </a:cubicBezTo>
                <a:close/>
                <a:moveTo>
                  <a:pt x="282" y="46"/>
                </a:moveTo>
                <a:cubicBezTo>
                  <a:pt x="282" y="46"/>
                  <a:pt x="281" y="46"/>
                  <a:pt x="281" y="47"/>
                </a:cubicBezTo>
                <a:cubicBezTo>
                  <a:pt x="283" y="46"/>
                  <a:pt x="285" y="46"/>
                  <a:pt x="286" y="45"/>
                </a:cubicBezTo>
                <a:cubicBezTo>
                  <a:pt x="284" y="45"/>
                  <a:pt x="284" y="45"/>
                  <a:pt x="282" y="46"/>
                </a:cubicBezTo>
                <a:close/>
                <a:moveTo>
                  <a:pt x="275" y="46"/>
                </a:moveTo>
                <a:cubicBezTo>
                  <a:pt x="277" y="46"/>
                  <a:pt x="280" y="44"/>
                  <a:pt x="281" y="44"/>
                </a:cubicBezTo>
                <a:cubicBezTo>
                  <a:pt x="282" y="44"/>
                  <a:pt x="286" y="42"/>
                  <a:pt x="284" y="42"/>
                </a:cubicBezTo>
                <a:cubicBezTo>
                  <a:pt x="283" y="43"/>
                  <a:pt x="276" y="45"/>
                  <a:pt x="275" y="46"/>
                </a:cubicBezTo>
                <a:close/>
                <a:moveTo>
                  <a:pt x="284" y="57"/>
                </a:moveTo>
                <a:cubicBezTo>
                  <a:pt x="285" y="56"/>
                  <a:pt x="283" y="55"/>
                  <a:pt x="287" y="54"/>
                </a:cubicBezTo>
                <a:cubicBezTo>
                  <a:pt x="288" y="53"/>
                  <a:pt x="286" y="54"/>
                  <a:pt x="285" y="54"/>
                </a:cubicBezTo>
                <a:cubicBezTo>
                  <a:pt x="284" y="55"/>
                  <a:pt x="285" y="55"/>
                  <a:pt x="283" y="56"/>
                </a:cubicBezTo>
                <a:cubicBezTo>
                  <a:pt x="282" y="56"/>
                  <a:pt x="285" y="56"/>
                  <a:pt x="281" y="57"/>
                </a:cubicBezTo>
                <a:cubicBezTo>
                  <a:pt x="281" y="58"/>
                  <a:pt x="283" y="57"/>
                  <a:pt x="284" y="57"/>
                </a:cubicBezTo>
                <a:cubicBezTo>
                  <a:pt x="283" y="57"/>
                  <a:pt x="283" y="57"/>
                  <a:pt x="284" y="57"/>
                </a:cubicBezTo>
                <a:close/>
                <a:moveTo>
                  <a:pt x="279" y="43"/>
                </a:moveTo>
                <a:cubicBezTo>
                  <a:pt x="279" y="43"/>
                  <a:pt x="279" y="43"/>
                  <a:pt x="280" y="43"/>
                </a:cubicBezTo>
                <a:cubicBezTo>
                  <a:pt x="280" y="43"/>
                  <a:pt x="283" y="42"/>
                  <a:pt x="283" y="42"/>
                </a:cubicBezTo>
                <a:cubicBezTo>
                  <a:pt x="281" y="42"/>
                  <a:pt x="281" y="42"/>
                  <a:pt x="279" y="43"/>
                </a:cubicBezTo>
                <a:close/>
                <a:moveTo>
                  <a:pt x="273" y="49"/>
                </a:moveTo>
                <a:cubicBezTo>
                  <a:pt x="277" y="47"/>
                  <a:pt x="276" y="49"/>
                  <a:pt x="277" y="48"/>
                </a:cubicBezTo>
                <a:cubicBezTo>
                  <a:pt x="278" y="48"/>
                  <a:pt x="278" y="48"/>
                  <a:pt x="278" y="47"/>
                </a:cubicBezTo>
                <a:cubicBezTo>
                  <a:pt x="276" y="48"/>
                  <a:pt x="274" y="48"/>
                  <a:pt x="273" y="49"/>
                </a:cubicBezTo>
                <a:close/>
                <a:moveTo>
                  <a:pt x="274" y="62"/>
                </a:moveTo>
                <a:cubicBezTo>
                  <a:pt x="273" y="62"/>
                  <a:pt x="272" y="63"/>
                  <a:pt x="272" y="63"/>
                </a:cubicBezTo>
                <a:cubicBezTo>
                  <a:pt x="273" y="62"/>
                  <a:pt x="274" y="63"/>
                  <a:pt x="275" y="62"/>
                </a:cubicBezTo>
                <a:cubicBezTo>
                  <a:pt x="274" y="62"/>
                  <a:pt x="281" y="60"/>
                  <a:pt x="282" y="59"/>
                </a:cubicBezTo>
                <a:cubicBezTo>
                  <a:pt x="281" y="60"/>
                  <a:pt x="280" y="60"/>
                  <a:pt x="280" y="60"/>
                </a:cubicBezTo>
                <a:cubicBezTo>
                  <a:pt x="279" y="60"/>
                  <a:pt x="280" y="59"/>
                  <a:pt x="278" y="59"/>
                </a:cubicBezTo>
                <a:cubicBezTo>
                  <a:pt x="279" y="60"/>
                  <a:pt x="277" y="60"/>
                  <a:pt x="275" y="61"/>
                </a:cubicBezTo>
                <a:cubicBezTo>
                  <a:pt x="276" y="61"/>
                  <a:pt x="275" y="61"/>
                  <a:pt x="274" y="62"/>
                </a:cubicBezTo>
                <a:close/>
                <a:moveTo>
                  <a:pt x="270" y="48"/>
                </a:moveTo>
                <a:cubicBezTo>
                  <a:pt x="270" y="49"/>
                  <a:pt x="273" y="48"/>
                  <a:pt x="276" y="47"/>
                </a:cubicBezTo>
                <a:cubicBezTo>
                  <a:pt x="273" y="47"/>
                  <a:pt x="273" y="46"/>
                  <a:pt x="271" y="47"/>
                </a:cubicBezTo>
                <a:cubicBezTo>
                  <a:pt x="272" y="47"/>
                  <a:pt x="274" y="47"/>
                  <a:pt x="270" y="48"/>
                </a:cubicBezTo>
                <a:close/>
                <a:moveTo>
                  <a:pt x="276" y="60"/>
                </a:moveTo>
                <a:cubicBezTo>
                  <a:pt x="276" y="60"/>
                  <a:pt x="277" y="59"/>
                  <a:pt x="276" y="59"/>
                </a:cubicBezTo>
                <a:cubicBezTo>
                  <a:pt x="270" y="61"/>
                  <a:pt x="269" y="62"/>
                  <a:pt x="276" y="60"/>
                </a:cubicBezTo>
                <a:close/>
                <a:moveTo>
                  <a:pt x="264" y="34"/>
                </a:moveTo>
                <a:cubicBezTo>
                  <a:pt x="262" y="34"/>
                  <a:pt x="261" y="35"/>
                  <a:pt x="261" y="35"/>
                </a:cubicBezTo>
                <a:cubicBezTo>
                  <a:pt x="263" y="35"/>
                  <a:pt x="265" y="34"/>
                  <a:pt x="265" y="34"/>
                </a:cubicBezTo>
                <a:cubicBezTo>
                  <a:pt x="264" y="34"/>
                  <a:pt x="264" y="34"/>
                  <a:pt x="264" y="34"/>
                </a:cubicBezTo>
                <a:close/>
                <a:moveTo>
                  <a:pt x="248" y="40"/>
                </a:moveTo>
                <a:cubicBezTo>
                  <a:pt x="250" y="40"/>
                  <a:pt x="247" y="41"/>
                  <a:pt x="248" y="41"/>
                </a:cubicBezTo>
                <a:cubicBezTo>
                  <a:pt x="251" y="40"/>
                  <a:pt x="250" y="40"/>
                  <a:pt x="252" y="39"/>
                </a:cubicBezTo>
                <a:cubicBezTo>
                  <a:pt x="252" y="39"/>
                  <a:pt x="252" y="40"/>
                  <a:pt x="253" y="39"/>
                </a:cubicBezTo>
                <a:cubicBezTo>
                  <a:pt x="254" y="39"/>
                  <a:pt x="253" y="39"/>
                  <a:pt x="254" y="38"/>
                </a:cubicBezTo>
                <a:cubicBezTo>
                  <a:pt x="257" y="37"/>
                  <a:pt x="256" y="38"/>
                  <a:pt x="259" y="36"/>
                </a:cubicBezTo>
                <a:cubicBezTo>
                  <a:pt x="260" y="36"/>
                  <a:pt x="260" y="36"/>
                  <a:pt x="260" y="35"/>
                </a:cubicBezTo>
                <a:cubicBezTo>
                  <a:pt x="258" y="36"/>
                  <a:pt x="258" y="36"/>
                  <a:pt x="256" y="36"/>
                </a:cubicBezTo>
                <a:cubicBezTo>
                  <a:pt x="258" y="36"/>
                  <a:pt x="253" y="38"/>
                  <a:pt x="254" y="37"/>
                </a:cubicBezTo>
                <a:cubicBezTo>
                  <a:pt x="251" y="38"/>
                  <a:pt x="252" y="39"/>
                  <a:pt x="250" y="40"/>
                </a:cubicBezTo>
                <a:cubicBezTo>
                  <a:pt x="250" y="39"/>
                  <a:pt x="251" y="39"/>
                  <a:pt x="250" y="39"/>
                </a:cubicBezTo>
                <a:cubicBezTo>
                  <a:pt x="245" y="41"/>
                  <a:pt x="242" y="42"/>
                  <a:pt x="238" y="44"/>
                </a:cubicBezTo>
                <a:cubicBezTo>
                  <a:pt x="237" y="45"/>
                  <a:pt x="241" y="44"/>
                  <a:pt x="239" y="45"/>
                </a:cubicBezTo>
                <a:cubicBezTo>
                  <a:pt x="235" y="46"/>
                  <a:pt x="238" y="43"/>
                  <a:pt x="235" y="45"/>
                </a:cubicBezTo>
                <a:cubicBezTo>
                  <a:pt x="236" y="45"/>
                  <a:pt x="236" y="46"/>
                  <a:pt x="238" y="45"/>
                </a:cubicBezTo>
                <a:cubicBezTo>
                  <a:pt x="239" y="44"/>
                  <a:pt x="241" y="44"/>
                  <a:pt x="242" y="44"/>
                </a:cubicBezTo>
                <a:cubicBezTo>
                  <a:pt x="243" y="43"/>
                  <a:pt x="241" y="44"/>
                  <a:pt x="242" y="43"/>
                </a:cubicBezTo>
                <a:cubicBezTo>
                  <a:pt x="245" y="42"/>
                  <a:pt x="246" y="41"/>
                  <a:pt x="248" y="40"/>
                </a:cubicBezTo>
                <a:close/>
                <a:moveTo>
                  <a:pt x="253" y="56"/>
                </a:moveTo>
                <a:cubicBezTo>
                  <a:pt x="253" y="57"/>
                  <a:pt x="253" y="57"/>
                  <a:pt x="254" y="57"/>
                </a:cubicBezTo>
                <a:cubicBezTo>
                  <a:pt x="257" y="55"/>
                  <a:pt x="256" y="56"/>
                  <a:pt x="258" y="55"/>
                </a:cubicBezTo>
                <a:cubicBezTo>
                  <a:pt x="258" y="55"/>
                  <a:pt x="263" y="53"/>
                  <a:pt x="264" y="52"/>
                </a:cubicBezTo>
                <a:cubicBezTo>
                  <a:pt x="260" y="53"/>
                  <a:pt x="255" y="56"/>
                  <a:pt x="253" y="56"/>
                </a:cubicBezTo>
                <a:close/>
                <a:moveTo>
                  <a:pt x="264" y="64"/>
                </a:moveTo>
                <a:cubicBezTo>
                  <a:pt x="267" y="64"/>
                  <a:pt x="264" y="65"/>
                  <a:pt x="263" y="65"/>
                </a:cubicBezTo>
                <a:cubicBezTo>
                  <a:pt x="263" y="66"/>
                  <a:pt x="263" y="66"/>
                  <a:pt x="264" y="66"/>
                </a:cubicBezTo>
                <a:cubicBezTo>
                  <a:pt x="264" y="65"/>
                  <a:pt x="265" y="66"/>
                  <a:pt x="267" y="65"/>
                </a:cubicBezTo>
                <a:cubicBezTo>
                  <a:pt x="268" y="64"/>
                  <a:pt x="268" y="64"/>
                  <a:pt x="268" y="63"/>
                </a:cubicBezTo>
                <a:cubicBezTo>
                  <a:pt x="267" y="64"/>
                  <a:pt x="265" y="63"/>
                  <a:pt x="264" y="64"/>
                </a:cubicBezTo>
                <a:close/>
                <a:moveTo>
                  <a:pt x="261" y="65"/>
                </a:moveTo>
                <a:cubicBezTo>
                  <a:pt x="261" y="65"/>
                  <a:pt x="261" y="65"/>
                  <a:pt x="261" y="65"/>
                </a:cubicBezTo>
                <a:cubicBezTo>
                  <a:pt x="263" y="65"/>
                  <a:pt x="266" y="63"/>
                  <a:pt x="264" y="63"/>
                </a:cubicBezTo>
                <a:cubicBezTo>
                  <a:pt x="264" y="64"/>
                  <a:pt x="263" y="64"/>
                  <a:pt x="261" y="65"/>
                </a:cubicBezTo>
                <a:close/>
                <a:moveTo>
                  <a:pt x="253" y="68"/>
                </a:moveTo>
                <a:cubicBezTo>
                  <a:pt x="255" y="68"/>
                  <a:pt x="258" y="67"/>
                  <a:pt x="259" y="67"/>
                </a:cubicBezTo>
                <a:cubicBezTo>
                  <a:pt x="258" y="67"/>
                  <a:pt x="261" y="66"/>
                  <a:pt x="260" y="66"/>
                </a:cubicBezTo>
                <a:cubicBezTo>
                  <a:pt x="257" y="67"/>
                  <a:pt x="256" y="67"/>
                  <a:pt x="253" y="68"/>
                </a:cubicBezTo>
                <a:close/>
                <a:moveTo>
                  <a:pt x="256" y="64"/>
                </a:moveTo>
                <a:cubicBezTo>
                  <a:pt x="258" y="64"/>
                  <a:pt x="255" y="65"/>
                  <a:pt x="257" y="65"/>
                </a:cubicBezTo>
                <a:cubicBezTo>
                  <a:pt x="258" y="64"/>
                  <a:pt x="257" y="64"/>
                  <a:pt x="258" y="63"/>
                </a:cubicBezTo>
                <a:lnTo>
                  <a:pt x="256" y="64"/>
                </a:lnTo>
                <a:close/>
                <a:moveTo>
                  <a:pt x="249" y="75"/>
                </a:moveTo>
                <a:cubicBezTo>
                  <a:pt x="249" y="75"/>
                  <a:pt x="249" y="75"/>
                  <a:pt x="248" y="75"/>
                </a:cubicBezTo>
                <a:cubicBezTo>
                  <a:pt x="247" y="75"/>
                  <a:pt x="250" y="73"/>
                  <a:pt x="247" y="74"/>
                </a:cubicBezTo>
                <a:cubicBezTo>
                  <a:pt x="250" y="74"/>
                  <a:pt x="243" y="77"/>
                  <a:pt x="246" y="77"/>
                </a:cubicBezTo>
                <a:cubicBezTo>
                  <a:pt x="246" y="77"/>
                  <a:pt x="247" y="76"/>
                  <a:pt x="247" y="76"/>
                </a:cubicBezTo>
                <a:cubicBezTo>
                  <a:pt x="246" y="77"/>
                  <a:pt x="246" y="77"/>
                  <a:pt x="247" y="77"/>
                </a:cubicBezTo>
                <a:cubicBezTo>
                  <a:pt x="249" y="75"/>
                  <a:pt x="255" y="74"/>
                  <a:pt x="257" y="72"/>
                </a:cubicBezTo>
                <a:cubicBezTo>
                  <a:pt x="255" y="72"/>
                  <a:pt x="252" y="74"/>
                  <a:pt x="249" y="75"/>
                </a:cubicBezTo>
                <a:close/>
                <a:moveTo>
                  <a:pt x="248" y="62"/>
                </a:moveTo>
                <a:cubicBezTo>
                  <a:pt x="250" y="61"/>
                  <a:pt x="251" y="61"/>
                  <a:pt x="251" y="60"/>
                </a:cubicBezTo>
                <a:cubicBezTo>
                  <a:pt x="249" y="61"/>
                  <a:pt x="248" y="62"/>
                  <a:pt x="248" y="62"/>
                </a:cubicBezTo>
                <a:close/>
                <a:moveTo>
                  <a:pt x="246" y="67"/>
                </a:moveTo>
                <a:cubicBezTo>
                  <a:pt x="243" y="68"/>
                  <a:pt x="245" y="69"/>
                  <a:pt x="248" y="68"/>
                </a:cubicBezTo>
                <a:cubicBezTo>
                  <a:pt x="248" y="67"/>
                  <a:pt x="246" y="68"/>
                  <a:pt x="246" y="67"/>
                </a:cubicBezTo>
                <a:close/>
                <a:moveTo>
                  <a:pt x="244" y="65"/>
                </a:moveTo>
                <a:cubicBezTo>
                  <a:pt x="243" y="65"/>
                  <a:pt x="245" y="64"/>
                  <a:pt x="245" y="63"/>
                </a:cubicBezTo>
                <a:cubicBezTo>
                  <a:pt x="242" y="64"/>
                  <a:pt x="242" y="66"/>
                  <a:pt x="244" y="65"/>
                </a:cubicBezTo>
                <a:close/>
                <a:moveTo>
                  <a:pt x="241" y="72"/>
                </a:moveTo>
                <a:cubicBezTo>
                  <a:pt x="241" y="72"/>
                  <a:pt x="241" y="71"/>
                  <a:pt x="240" y="71"/>
                </a:cubicBezTo>
                <a:cubicBezTo>
                  <a:pt x="240" y="72"/>
                  <a:pt x="239" y="72"/>
                  <a:pt x="239" y="72"/>
                </a:cubicBezTo>
                <a:cubicBezTo>
                  <a:pt x="239" y="72"/>
                  <a:pt x="238" y="73"/>
                  <a:pt x="238" y="73"/>
                </a:cubicBezTo>
                <a:cubicBezTo>
                  <a:pt x="242" y="71"/>
                  <a:pt x="237" y="74"/>
                  <a:pt x="239" y="74"/>
                </a:cubicBezTo>
                <a:cubicBezTo>
                  <a:pt x="243" y="71"/>
                  <a:pt x="246" y="72"/>
                  <a:pt x="248" y="70"/>
                </a:cubicBezTo>
                <a:cubicBezTo>
                  <a:pt x="245" y="70"/>
                  <a:pt x="241" y="73"/>
                  <a:pt x="239" y="73"/>
                </a:cubicBezTo>
                <a:cubicBezTo>
                  <a:pt x="239" y="73"/>
                  <a:pt x="240" y="72"/>
                  <a:pt x="241" y="72"/>
                </a:cubicBezTo>
                <a:close/>
                <a:moveTo>
                  <a:pt x="239" y="71"/>
                </a:moveTo>
                <a:cubicBezTo>
                  <a:pt x="236" y="72"/>
                  <a:pt x="237" y="73"/>
                  <a:pt x="236" y="74"/>
                </a:cubicBezTo>
                <a:cubicBezTo>
                  <a:pt x="238" y="73"/>
                  <a:pt x="239" y="72"/>
                  <a:pt x="239" y="71"/>
                </a:cubicBezTo>
                <a:close/>
                <a:moveTo>
                  <a:pt x="226" y="49"/>
                </a:moveTo>
                <a:cubicBezTo>
                  <a:pt x="226" y="48"/>
                  <a:pt x="225" y="49"/>
                  <a:pt x="227" y="47"/>
                </a:cubicBezTo>
                <a:cubicBezTo>
                  <a:pt x="225" y="49"/>
                  <a:pt x="222" y="49"/>
                  <a:pt x="221" y="51"/>
                </a:cubicBezTo>
                <a:cubicBezTo>
                  <a:pt x="225" y="49"/>
                  <a:pt x="224" y="50"/>
                  <a:pt x="226" y="50"/>
                </a:cubicBezTo>
                <a:cubicBezTo>
                  <a:pt x="224" y="51"/>
                  <a:pt x="224" y="51"/>
                  <a:pt x="222" y="51"/>
                </a:cubicBezTo>
                <a:cubicBezTo>
                  <a:pt x="223" y="52"/>
                  <a:pt x="227" y="50"/>
                  <a:pt x="230" y="49"/>
                </a:cubicBezTo>
                <a:cubicBezTo>
                  <a:pt x="230" y="48"/>
                  <a:pt x="230" y="48"/>
                  <a:pt x="231" y="47"/>
                </a:cubicBezTo>
                <a:cubicBezTo>
                  <a:pt x="231" y="47"/>
                  <a:pt x="231" y="48"/>
                  <a:pt x="233" y="47"/>
                </a:cubicBezTo>
                <a:cubicBezTo>
                  <a:pt x="233" y="46"/>
                  <a:pt x="233" y="46"/>
                  <a:pt x="233" y="46"/>
                </a:cubicBezTo>
                <a:cubicBezTo>
                  <a:pt x="229" y="48"/>
                  <a:pt x="228" y="48"/>
                  <a:pt x="226" y="49"/>
                </a:cubicBezTo>
                <a:close/>
                <a:moveTo>
                  <a:pt x="235" y="57"/>
                </a:moveTo>
                <a:cubicBezTo>
                  <a:pt x="233" y="58"/>
                  <a:pt x="231" y="59"/>
                  <a:pt x="230" y="59"/>
                </a:cubicBezTo>
                <a:cubicBezTo>
                  <a:pt x="228" y="60"/>
                  <a:pt x="231" y="59"/>
                  <a:pt x="232" y="59"/>
                </a:cubicBezTo>
                <a:cubicBezTo>
                  <a:pt x="232" y="59"/>
                  <a:pt x="231" y="59"/>
                  <a:pt x="233" y="58"/>
                </a:cubicBezTo>
                <a:cubicBezTo>
                  <a:pt x="233" y="58"/>
                  <a:pt x="233" y="59"/>
                  <a:pt x="232" y="59"/>
                </a:cubicBezTo>
                <a:cubicBezTo>
                  <a:pt x="234" y="58"/>
                  <a:pt x="236" y="58"/>
                  <a:pt x="236" y="57"/>
                </a:cubicBezTo>
                <a:cubicBezTo>
                  <a:pt x="235" y="57"/>
                  <a:pt x="235" y="57"/>
                  <a:pt x="235" y="57"/>
                </a:cubicBezTo>
                <a:close/>
                <a:moveTo>
                  <a:pt x="235" y="64"/>
                </a:moveTo>
                <a:cubicBezTo>
                  <a:pt x="237" y="63"/>
                  <a:pt x="235" y="65"/>
                  <a:pt x="235" y="65"/>
                </a:cubicBezTo>
                <a:cubicBezTo>
                  <a:pt x="238" y="64"/>
                  <a:pt x="238" y="64"/>
                  <a:pt x="238" y="63"/>
                </a:cubicBezTo>
                <a:cubicBezTo>
                  <a:pt x="237" y="64"/>
                  <a:pt x="235" y="64"/>
                  <a:pt x="235" y="64"/>
                </a:cubicBezTo>
                <a:close/>
                <a:moveTo>
                  <a:pt x="230" y="61"/>
                </a:moveTo>
                <a:cubicBezTo>
                  <a:pt x="230" y="61"/>
                  <a:pt x="228" y="63"/>
                  <a:pt x="231" y="62"/>
                </a:cubicBezTo>
                <a:cubicBezTo>
                  <a:pt x="230" y="62"/>
                  <a:pt x="232" y="60"/>
                  <a:pt x="232" y="60"/>
                </a:cubicBezTo>
                <a:cubicBezTo>
                  <a:pt x="231" y="60"/>
                  <a:pt x="230" y="61"/>
                  <a:pt x="230" y="61"/>
                </a:cubicBezTo>
                <a:close/>
                <a:moveTo>
                  <a:pt x="227" y="61"/>
                </a:moveTo>
                <a:cubicBezTo>
                  <a:pt x="227" y="62"/>
                  <a:pt x="227" y="62"/>
                  <a:pt x="227" y="62"/>
                </a:cubicBezTo>
                <a:cubicBezTo>
                  <a:pt x="228" y="61"/>
                  <a:pt x="229" y="60"/>
                  <a:pt x="230" y="60"/>
                </a:cubicBezTo>
                <a:cubicBezTo>
                  <a:pt x="230" y="60"/>
                  <a:pt x="229" y="60"/>
                  <a:pt x="227" y="61"/>
                </a:cubicBezTo>
                <a:close/>
                <a:moveTo>
                  <a:pt x="225" y="71"/>
                </a:moveTo>
                <a:cubicBezTo>
                  <a:pt x="228" y="69"/>
                  <a:pt x="229" y="68"/>
                  <a:pt x="232" y="66"/>
                </a:cubicBezTo>
                <a:cubicBezTo>
                  <a:pt x="230" y="67"/>
                  <a:pt x="232" y="66"/>
                  <a:pt x="232" y="65"/>
                </a:cubicBezTo>
                <a:cubicBezTo>
                  <a:pt x="230" y="67"/>
                  <a:pt x="226" y="67"/>
                  <a:pt x="226" y="68"/>
                </a:cubicBezTo>
                <a:cubicBezTo>
                  <a:pt x="227" y="69"/>
                  <a:pt x="228" y="67"/>
                  <a:pt x="230" y="67"/>
                </a:cubicBezTo>
                <a:cubicBezTo>
                  <a:pt x="230" y="67"/>
                  <a:pt x="231" y="67"/>
                  <a:pt x="231" y="67"/>
                </a:cubicBezTo>
                <a:cubicBezTo>
                  <a:pt x="228" y="69"/>
                  <a:pt x="225" y="70"/>
                  <a:pt x="225" y="71"/>
                </a:cubicBezTo>
                <a:close/>
                <a:moveTo>
                  <a:pt x="228" y="73"/>
                </a:moveTo>
                <a:cubicBezTo>
                  <a:pt x="228" y="73"/>
                  <a:pt x="228" y="72"/>
                  <a:pt x="226" y="73"/>
                </a:cubicBezTo>
                <a:cubicBezTo>
                  <a:pt x="227" y="74"/>
                  <a:pt x="227" y="74"/>
                  <a:pt x="227" y="74"/>
                </a:cubicBezTo>
                <a:cubicBezTo>
                  <a:pt x="228" y="73"/>
                  <a:pt x="231" y="72"/>
                  <a:pt x="230" y="72"/>
                </a:cubicBezTo>
                <a:lnTo>
                  <a:pt x="228" y="73"/>
                </a:lnTo>
                <a:close/>
                <a:moveTo>
                  <a:pt x="221" y="77"/>
                </a:moveTo>
                <a:cubicBezTo>
                  <a:pt x="221" y="77"/>
                  <a:pt x="224" y="76"/>
                  <a:pt x="225" y="76"/>
                </a:cubicBezTo>
                <a:cubicBezTo>
                  <a:pt x="224" y="77"/>
                  <a:pt x="222" y="78"/>
                  <a:pt x="221" y="79"/>
                </a:cubicBezTo>
                <a:cubicBezTo>
                  <a:pt x="223" y="78"/>
                  <a:pt x="225" y="77"/>
                  <a:pt x="227" y="76"/>
                </a:cubicBezTo>
                <a:cubicBezTo>
                  <a:pt x="228" y="75"/>
                  <a:pt x="227" y="75"/>
                  <a:pt x="226" y="74"/>
                </a:cubicBezTo>
                <a:cubicBezTo>
                  <a:pt x="224" y="75"/>
                  <a:pt x="223" y="76"/>
                  <a:pt x="222" y="77"/>
                </a:cubicBezTo>
                <a:cubicBezTo>
                  <a:pt x="222" y="76"/>
                  <a:pt x="221" y="76"/>
                  <a:pt x="221" y="77"/>
                </a:cubicBezTo>
                <a:close/>
                <a:moveTo>
                  <a:pt x="224" y="73"/>
                </a:moveTo>
                <a:cubicBezTo>
                  <a:pt x="220" y="76"/>
                  <a:pt x="220" y="76"/>
                  <a:pt x="220" y="76"/>
                </a:cubicBezTo>
                <a:cubicBezTo>
                  <a:pt x="222" y="76"/>
                  <a:pt x="221" y="76"/>
                  <a:pt x="224" y="75"/>
                </a:cubicBezTo>
                <a:cubicBezTo>
                  <a:pt x="223" y="74"/>
                  <a:pt x="226" y="73"/>
                  <a:pt x="224" y="73"/>
                </a:cubicBezTo>
                <a:close/>
                <a:moveTo>
                  <a:pt x="206" y="64"/>
                </a:moveTo>
                <a:cubicBezTo>
                  <a:pt x="207" y="65"/>
                  <a:pt x="208" y="64"/>
                  <a:pt x="207" y="65"/>
                </a:cubicBezTo>
                <a:cubicBezTo>
                  <a:pt x="212" y="62"/>
                  <a:pt x="208" y="64"/>
                  <a:pt x="209" y="63"/>
                </a:cubicBezTo>
                <a:cubicBezTo>
                  <a:pt x="210" y="62"/>
                  <a:pt x="210" y="63"/>
                  <a:pt x="212" y="62"/>
                </a:cubicBezTo>
                <a:cubicBezTo>
                  <a:pt x="212" y="61"/>
                  <a:pt x="209" y="62"/>
                  <a:pt x="206" y="64"/>
                </a:cubicBezTo>
                <a:close/>
                <a:moveTo>
                  <a:pt x="197" y="73"/>
                </a:moveTo>
                <a:cubicBezTo>
                  <a:pt x="198" y="73"/>
                  <a:pt x="198" y="72"/>
                  <a:pt x="198" y="73"/>
                </a:cubicBezTo>
                <a:cubicBezTo>
                  <a:pt x="199" y="72"/>
                  <a:pt x="200" y="71"/>
                  <a:pt x="200" y="71"/>
                </a:cubicBezTo>
                <a:cubicBezTo>
                  <a:pt x="198" y="72"/>
                  <a:pt x="201" y="70"/>
                  <a:pt x="200" y="70"/>
                </a:cubicBezTo>
                <a:cubicBezTo>
                  <a:pt x="197" y="72"/>
                  <a:pt x="200" y="72"/>
                  <a:pt x="197" y="73"/>
                </a:cubicBezTo>
                <a:close/>
                <a:moveTo>
                  <a:pt x="196" y="70"/>
                </a:moveTo>
                <a:cubicBezTo>
                  <a:pt x="196" y="71"/>
                  <a:pt x="198" y="69"/>
                  <a:pt x="197" y="71"/>
                </a:cubicBezTo>
                <a:cubicBezTo>
                  <a:pt x="200" y="69"/>
                  <a:pt x="198" y="68"/>
                  <a:pt x="196" y="70"/>
                </a:cubicBezTo>
                <a:close/>
                <a:moveTo>
                  <a:pt x="191" y="75"/>
                </a:moveTo>
                <a:cubicBezTo>
                  <a:pt x="192" y="74"/>
                  <a:pt x="194" y="72"/>
                  <a:pt x="192" y="73"/>
                </a:cubicBezTo>
                <a:cubicBezTo>
                  <a:pt x="192" y="74"/>
                  <a:pt x="189" y="75"/>
                  <a:pt x="191" y="75"/>
                </a:cubicBezTo>
                <a:close/>
                <a:moveTo>
                  <a:pt x="187" y="76"/>
                </a:moveTo>
                <a:cubicBezTo>
                  <a:pt x="186" y="77"/>
                  <a:pt x="184" y="78"/>
                  <a:pt x="185" y="79"/>
                </a:cubicBezTo>
                <a:cubicBezTo>
                  <a:pt x="185" y="78"/>
                  <a:pt x="187" y="77"/>
                  <a:pt x="187" y="78"/>
                </a:cubicBezTo>
                <a:cubicBezTo>
                  <a:pt x="186" y="78"/>
                  <a:pt x="187" y="78"/>
                  <a:pt x="188" y="77"/>
                </a:cubicBezTo>
                <a:cubicBezTo>
                  <a:pt x="189" y="76"/>
                  <a:pt x="189" y="76"/>
                  <a:pt x="187" y="76"/>
                </a:cubicBezTo>
                <a:close/>
                <a:moveTo>
                  <a:pt x="186" y="75"/>
                </a:moveTo>
                <a:cubicBezTo>
                  <a:pt x="185" y="76"/>
                  <a:pt x="184" y="77"/>
                  <a:pt x="184" y="77"/>
                </a:cubicBezTo>
                <a:cubicBezTo>
                  <a:pt x="183" y="78"/>
                  <a:pt x="188" y="76"/>
                  <a:pt x="188" y="75"/>
                </a:cubicBezTo>
                <a:cubicBezTo>
                  <a:pt x="186" y="76"/>
                  <a:pt x="187" y="75"/>
                  <a:pt x="186" y="75"/>
                </a:cubicBezTo>
                <a:close/>
                <a:moveTo>
                  <a:pt x="186" y="95"/>
                </a:moveTo>
                <a:cubicBezTo>
                  <a:pt x="187" y="94"/>
                  <a:pt x="186" y="95"/>
                  <a:pt x="186" y="95"/>
                </a:cubicBezTo>
                <a:cubicBezTo>
                  <a:pt x="191" y="92"/>
                  <a:pt x="191" y="92"/>
                  <a:pt x="191" y="92"/>
                </a:cubicBezTo>
                <a:cubicBezTo>
                  <a:pt x="192" y="92"/>
                  <a:pt x="191" y="93"/>
                  <a:pt x="193" y="92"/>
                </a:cubicBezTo>
                <a:cubicBezTo>
                  <a:pt x="192" y="92"/>
                  <a:pt x="195" y="91"/>
                  <a:pt x="195" y="90"/>
                </a:cubicBezTo>
                <a:cubicBezTo>
                  <a:pt x="194" y="91"/>
                  <a:pt x="193" y="90"/>
                  <a:pt x="192" y="91"/>
                </a:cubicBezTo>
                <a:cubicBezTo>
                  <a:pt x="190" y="93"/>
                  <a:pt x="187" y="94"/>
                  <a:pt x="186" y="95"/>
                </a:cubicBezTo>
                <a:close/>
                <a:moveTo>
                  <a:pt x="178" y="81"/>
                </a:moveTo>
                <a:cubicBezTo>
                  <a:pt x="176" y="83"/>
                  <a:pt x="179" y="82"/>
                  <a:pt x="180" y="81"/>
                </a:cubicBezTo>
                <a:cubicBezTo>
                  <a:pt x="181" y="80"/>
                  <a:pt x="183" y="79"/>
                  <a:pt x="183" y="79"/>
                </a:cubicBezTo>
                <a:cubicBezTo>
                  <a:pt x="180" y="81"/>
                  <a:pt x="183" y="78"/>
                  <a:pt x="178" y="81"/>
                </a:cubicBezTo>
                <a:close/>
                <a:moveTo>
                  <a:pt x="182" y="80"/>
                </a:moveTo>
                <a:cubicBezTo>
                  <a:pt x="182" y="81"/>
                  <a:pt x="178" y="83"/>
                  <a:pt x="179" y="83"/>
                </a:cubicBezTo>
                <a:cubicBezTo>
                  <a:pt x="181" y="82"/>
                  <a:pt x="182" y="82"/>
                  <a:pt x="183" y="81"/>
                </a:cubicBezTo>
                <a:cubicBezTo>
                  <a:pt x="180" y="82"/>
                  <a:pt x="186" y="79"/>
                  <a:pt x="182" y="80"/>
                </a:cubicBezTo>
                <a:close/>
                <a:moveTo>
                  <a:pt x="182" y="82"/>
                </a:moveTo>
                <a:cubicBezTo>
                  <a:pt x="180" y="84"/>
                  <a:pt x="178" y="86"/>
                  <a:pt x="180" y="86"/>
                </a:cubicBezTo>
                <a:cubicBezTo>
                  <a:pt x="180" y="85"/>
                  <a:pt x="183" y="83"/>
                  <a:pt x="181" y="85"/>
                </a:cubicBezTo>
                <a:cubicBezTo>
                  <a:pt x="186" y="82"/>
                  <a:pt x="180" y="85"/>
                  <a:pt x="183" y="82"/>
                </a:cubicBezTo>
                <a:cubicBezTo>
                  <a:pt x="182" y="82"/>
                  <a:pt x="182" y="83"/>
                  <a:pt x="182" y="82"/>
                </a:cubicBezTo>
                <a:close/>
                <a:moveTo>
                  <a:pt x="165" y="91"/>
                </a:moveTo>
                <a:cubicBezTo>
                  <a:pt x="163" y="92"/>
                  <a:pt x="163" y="92"/>
                  <a:pt x="163" y="93"/>
                </a:cubicBezTo>
                <a:cubicBezTo>
                  <a:pt x="163" y="92"/>
                  <a:pt x="159" y="95"/>
                  <a:pt x="158" y="95"/>
                </a:cubicBezTo>
                <a:cubicBezTo>
                  <a:pt x="159" y="96"/>
                  <a:pt x="163" y="93"/>
                  <a:pt x="166" y="91"/>
                </a:cubicBezTo>
                <a:cubicBezTo>
                  <a:pt x="165" y="91"/>
                  <a:pt x="167" y="90"/>
                  <a:pt x="165" y="91"/>
                </a:cubicBezTo>
                <a:close/>
                <a:moveTo>
                  <a:pt x="167" y="91"/>
                </a:moveTo>
                <a:cubicBezTo>
                  <a:pt x="169" y="90"/>
                  <a:pt x="169" y="90"/>
                  <a:pt x="171" y="90"/>
                </a:cubicBezTo>
                <a:cubicBezTo>
                  <a:pt x="171" y="88"/>
                  <a:pt x="176" y="85"/>
                  <a:pt x="178" y="83"/>
                </a:cubicBezTo>
                <a:cubicBezTo>
                  <a:pt x="176" y="84"/>
                  <a:pt x="176" y="82"/>
                  <a:pt x="174" y="84"/>
                </a:cubicBezTo>
                <a:cubicBezTo>
                  <a:pt x="175" y="85"/>
                  <a:pt x="170" y="87"/>
                  <a:pt x="170" y="88"/>
                </a:cubicBezTo>
                <a:cubicBezTo>
                  <a:pt x="169" y="88"/>
                  <a:pt x="169" y="88"/>
                  <a:pt x="169" y="87"/>
                </a:cubicBezTo>
                <a:cubicBezTo>
                  <a:pt x="166" y="90"/>
                  <a:pt x="167" y="90"/>
                  <a:pt x="167" y="91"/>
                </a:cubicBezTo>
                <a:close/>
                <a:moveTo>
                  <a:pt x="173" y="93"/>
                </a:moveTo>
                <a:cubicBezTo>
                  <a:pt x="174" y="92"/>
                  <a:pt x="173" y="94"/>
                  <a:pt x="176" y="92"/>
                </a:cubicBezTo>
                <a:cubicBezTo>
                  <a:pt x="176" y="91"/>
                  <a:pt x="175" y="92"/>
                  <a:pt x="176" y="91"/>
                </a:cubicBezTo>
                <a:cubicBezTo>
                  <a:pt x="174" y="92"/>
                  <a:pt x="173" y="92"/>
                  <a:pt x="173" y="93"/>
                </a:cubicBezTo>
                <a:close/>
                <a:moveTo>
                  <a:pt x="174" y="104"/>
                </a:moveTo>
                <a:cubicBezTo>
                  <a:pt x="174" y="105"/>
                  <a:pt x="181" y="100"/>
                  <a:pt x="180" y="100"/>
                </a:cubicBezTo>
                <a:cubicBezTo>
                  <a:pt x="177" y="102"/>
                  <a:pt x="177" y="103"/>
                  <a:pt x="174" y="104"/>
                </a:cubicBezTo>
                <a:close/>
                <a:moveTo>
                  <a:pt x="164" y="99"/>
                </a:moveTo>
                <a:cubicBezTo>
                  <a:pt x="166" y="98"/>
                  <a:pt x="169" y="96"/>
                  <a:pt x="170" y="95"/>
                </a:cubicBezTo>
                <a:cubicBezTo>
                  <a:pt x="167" y="97"/>
                  <a:pt x="165" y="97"/>
                  <a:pt x="164" y="99"/>
                </a:cubicBezTo>
                <a:close/>
                <a:moveTo>
                  <a:pt x="159" y="99"/>
                </a:moveTo>
                <a:cubicBezTo>
                  <a:pt x="159" y="100"/>
                  <a:pt x="158" y="100"/>
                  <a:pt x="158" y="100"/>
                </a:cubicBezTo>
                <a:cubicBezTo>
                  <a:pt x="160" y="99"/>
                  <a:pt x="160" y="98"/>
                  <a:pt x="161" y="97"/>
                </a:cubicBezTo>
                <a:cubicBezTo>
                  <a:pt x="161" y="97"/>
                  <a:pt x="161" y="98"/>
                  <a:pt x="162" y="97"/>
                </a:cubicBezTo>
                <a:cubicBezTo>
                  <a:pt x="163" y="96"/>
                  <a:pt x="162" y="97"/>
                  <a:pt x="162" y="97"/>
                </a:cubicBezTo>
                <a:cubicBezTo>
                  <a:pt x="158" y="99"/>
                  <a:pt x="158" y="99"/>
                  <a:pt x="158" y="99"/>
                </a:cubicBezTo>
                <a:cubicBezTo>
                  <a:pt x="158" y="100"/>
                  <a:pt x="157" y="102"/>
                  <a:pt x="159" y="99"/>
                </a:cubicBezTo>
                <a:close/>
                <a:moveTo>
                  <a:pt x="153" y="99"/>
                </a:moveTo>
                <a:cubicBezTo>
                  <a:pt x="153" y="99"/>
                  <a:pt x="152" y="100"/>
                  <a:pt x="153" y="101"/>
                </a:cubicBezTo>
                <a:cubicBezTo>
                  <a:pt x="151" y="101"/>
                  <a:pt x="149" y="103"/>
                  <a:pt x="150" y="103"/>
                </a:cubicBezTo>
                <a:cubicBezTo>
                  <a:pt x="154" y="100"/>
                  <a:pt x="153" y="100"/>
                  <a:pt x="156" y="98"/>
                </a:cubicBezTo>
                <a:cubicBezTo>
                  <a:pt x="155" y="98"/>
                  <a:pt x="155" y="98"/>
                  <a:pt x="154" y="98"/>
                </a:cubicBezTo>
                <a:cubicBezTo>
                  <a:pt x="154" y="100"/>
                  <a:pt x="154" y="98"/>
                  <a:pt x="153" y="99"/>
                </a:cubicBezTo>
                <a:close/>
                <a:moveTo>
                  <a:pt x="160" y="120"/>
                </a:moveTo>
                <a:cubicBezTo>
                  <a:pt x="160" y="120"/>
                  <a:pt x="160" y="121"/>
                  <a:pt x="161" y="120"/>
                </a:cubicBezTo>
                <a:cubicBezTo>
                  <a:pt x="162" y="119"/>
                  <a:pt x="165" y="116"/>
                  <a:pt x="163" y="117"/>
                </a:cubicBezTo>
                <a:cubicBezTo>
                  <a:pt x="163" y="117"/>
                  <a:pt x="162" y="119"/>
                  <a:pt x="160" y="120"/>
                </a:cubicBezTo>
                <a:close/>
                <a:moveTo>
                  <a:pt x="150" y="106"/>
                </a:moveTo>
                <a:cubicBezTo>
                  <a:pt x="148" y="108"/>
                  <a:pt x="154" y="103"/>
                  <a:pt x="151" y="106"/>
                </a:cubicBezTo>
                <a:cubicBezTo>
                  <a:pt x="154" y="104"/>
                  <a:pt x="154" y="104"/>
                  <a:pt x="154" y="104"/>
                </a:cubicBezTo>
                <a:cubicBezTo>
                  <a:pt x="154" y="103"/>
                  <a:pt x="153" y="104"/>
                  <a:pt x="154" y="103"/>
                </a:cubicBezTo>
                <a:cubicBezTo>
                  <a:pt x="151" y="105"/>
                  <a:pt x="151" y="105"/>
                  <a:pt x="150" y="106"/>
                </a:cubicBezTo>
                <a:close/>
                <a:moveTo>
                  <a:pt x="146" y="105"/>
                </a:moveTo>
                <a:cubicBezTo>
                  <a:pt x="142" y="108"/>
                  <a:pt x="147" y="106"/>
                  <a:pt x="145" y="108"/>
                </a:cubicBezTo>
                <a:cubicBezTo>
                  <a:pt x="147" y="106"/>
                  <a:pt x="146" y="106"/>
                  <a:pt x="149" y="104"/>
                </a:cubicBezTo>
                <a:cubicBezTo>
                  <a:pt x="148" y="104"/>
                  <a:pt x="149" y="103"/>
                  <a:pt x="149" y="103"/>
                </a:cubicBezTo>
                <a:cubicBezTo>
                  <a:pt x="145" y="105"/>
                  <a:pt x="149" y="103"/>
                  <a:pt x="146" y="106"/>
                </a:cubicBezTo>
                <a:cubicBezTo>
                  <a:pt x="146" y="105"/>
                  <a:pt x="147" y="104"/>
                  <a:pt x="146" y="105"/>
                </a:cubicBezTo>
                <a:close/>
                <a:moveTo>
                  <a:pt x="153" y="120"/>
                </a:moveTo>
                <a:cubicBezTo>
                  <a:pt x="156" y="118"/>
                  <a:pt x="154" y="119"/>
                  <a:pt x="157" y="116"/>
                </a:cubicBezTo>
                <a:cubicBezTo>
                  <a:pt x="156" y="117"/>
                  <a:pt x="154" y="118"/>
                  <a:pt x="152" y="119"/>
                </a:cubicBezTo>
                <a:cubicBezTo>
                  <a:pt x="154" y="119"/>
                  <a:pt x="151" y="121"/>
                  <a:pt x="149" y="122"/>
                </a:cubicBezTo>
                <a:cubicBezTo>
                  <a:pt x="148" y="124"/>
                  <a:pt x="152" y="120"/>
                  <a:pt x="151" y="122"/>
                </a:cubicBezTo>
                <a:cubicBezTo>
                  <a:pt x="153" y="120"/>
                  <a:pt x="153" y="119"/>
                  <a:pt x="154" y="119"/>
                </a:cubicBezTo>
                <a:cubicBezTo>
                  <a:pt x="154" y="119"/>
                  <a:pt x="153" y="120"/>
                  <a:pt x="153" y="120"/>
                </a:cubicBezTo>
                <a:close/>
                <a:moveTo>
                  <a:pt x="136" y="117"/>
                </a:moveTo>
                <a:cubicBezTo>
                  <a:pt x="139" y="115"/>
                  <a:pt x="135" y="118"/>
                  <a:pt x="135" y="118"/>
                </a:cubicBezTo>
                <a:cubicBezTo>
                  <a:pt x="138" y="116"/>
                  <a:pt x="140" y="115"/>
                  <a:pt x="142" y="113"/>
                </a:cubicBezTo>
                <a:cubicBezTo>
                  <a:pt x="142" y="112"/>
                  <a:pt x="147" y="109"/>
                  <a:pt x="148" y="107"/>
                </a:cubicBezTo>
                <a:cubicBezTo>
                  <a:pt x="147" y="108"/>
                  <a:pt x="146" y="108"/>
                  <a:pt x="146" y="108"/>
                </a:cubicBezTo>
                <a:cubicBezTo>
                  <a:pt x="144" y="109"/>
                  <a:pt x="144" y="110"/>
                  <a:pt x="142" y="111"/>
                </a:cubicBezTo>
                <a:cubicBezTo>
                  <a:pt x="141" y="113"/>
                  <a:pt x="142" y="113"/>
                  <a:pt x="141" y="113"/>
                </a:cubicBezTo>
                <a:cubicBezTo>
                  <a:pt x="140" y="113"/>
                  <a:pt x="136" y="116"/>
                  <a:pt x="136" y="117"/>
                </a:cubicBezTo>
                <a:close/>
                <a:moveTo>
                  <a:pt x="153" y="123"/>
                </a:moveTo>
                <a:cubicBezTo>
                  <a:pt x="154" y="123"/>
                  <a:pt x="157" y="120"/>
                  <a:pt x="156" y="120"/>
                </a:cubicBezTo>
                <a:cubicBezTo>
                  <a:pt x="155" y="121"/>
                  <a:pt x="152" y="123"/>
                  <a:pt x="153" y="123"/>
                </a:cubicBezTo>
                <a:close/>
                <a:moveTo>
                  <a:pt x="137" y="109"/>
                </a:moveTo>
                <a:cubicBezTo>
                  <a:pt x="139" y="108"/>
                  <a:pt x="141" y="106"/>
                  <a:pt x="141" y="106"/>
                </a:cubicBezTo>
                <a:cubicBezTo>
                  <a:pt x="139" y="107"/>
                  <a:pt x="137" y="109"/>
                  <a:pt x="137" y="109"/>
                </a:cubicBezTo>
                <a:close/>
                <a:moveTo>
                  <a:pt x="136" y="114"/>
                </a:moveTo>
                <a:cubicBezTo>
                  <a:pt x="138" y="114"/>
                  <a:pt x="137" y="113"/>
                  <a:pt x="137" y="115"/>
                </a:cubicBezTo>
                <a:cubicBezTo>
                  <a:pt x="138" y="114"/>
                  <a:pt x="138" y="113"/>
                  <a:pt x="141" y="111"/>
                </a:cubicBezTo>
                <a:cubicBezTo>
                  <a:pt x="142" y="110"/>
                  <a:pt x="141" y="111"/>
                  <a:pt x="140" y="111"/>
                </a:cubicBezTo>
                <a:cubicBezTo>
                  <a:pt x="141" y="110"/>
                  <a:pt x="142" y="110"/>
                  <a:pt x="143" y="109"/>
                </a:cubicBezTo>
                <a:cubicBezTo>
                  <a:pt x="143" y="109"/>
                  <a:pt x="144" y="108"/>
                  <a:pt x="143" y="108"/>
                </a:cubicBezTo>
                <a:cubicBezTo>
                  <a:pt x="141" y="111"/>
                  <a:pt x="139" y="111"/>
                  <a:pt x="136" y="114"/>
                </a:cubicBezTo>
                <a:close/>
                <a:moveTo>
                  <a:pt x="142" y="117"/>
                </a:moveTo>
                <a:cubicBezTo>
                  <a:pt x="140" y="118"/>
                  <a:pt x="142" y="116"/>
                  <a:pt x="144" y="115"/>
                </a:cubicBezTo>
                <a:cubicBezTo>
                  <a:pt x="144" y="114"/>
                  <a:pt x="142" y="115"/>
                  <a:pt x="141" y="116"/>
                </a:cubicBezTo>
                <a:cubicBezTo>
                  <a:pt x="141" y="116"/>
                  <a:pt x="141" y="117"/>
                  <a:pt x="140" y="117"/>
                </a:cubicBezTo>
                <a:cubicBezTo>
                  <a:pt x="137" y="118"/>
                  <a:pt x="139" y="119"/>
                  <a:pt x="136" y="120"/>
                </a:cubicBezTo>
                <a:cubicBezTo>
                  <a:pt x="136" y="121"/>
                  <a:pt x="133" y="123"/>
                  <a:pt x="132" y="124"/>
                </a:cubicBezTo>
                <a:cubicBezTo>
                  <a:pt x="133" y="124"/>
                  <a:pt x="131" y="125"/>
                  <a:pt x="131" y="126"/>
                </a:cubicBezTo>
                <a:cubicBezTo>
                  <a:pt x="133" y="124"/>
                  <a:pt x="135" y="122"/>
                  <a:pt x="134" y="124"/>
                </a:cubicBezTo>
                <a:cubicBezTo>
                  <a:pt x="135" y="124"/>
                  <a:pt x="139" y="121"/>
                  <a:pt x="138" y="121"/>
                </a:cubicBezTo>
                <a:cubicBezTo>
                  <a:pt x="137" y="121"/>
                  <a:pt x="135" y="124"/>
                  <a:pt x="135" y="123"/>
                </a:cubicBezTo>
                <a:cubicBezTo>
                  <a:pt x="136" y="122"/>
                  <a:pt x="135" y="122"/>
                  <a:pt x="137" y="121"/>
                </a:cubicBezTo>
                <a:cubicBezTo>
                  <a:pt x="139" y="119"/>
                  <a:pt x="142" y="117"/>
                  <a:pt x="142" y="117"/>
                </a:cubicBezTo>
                <a:close/>
                <a:moveTo>
                  <a:pt x="143" y="118"/>
                </a:moveTo>
                <a:cubicBezTo>
                  <a:pt x="141" y="119"/>
                  <a:pt x="141" y="119"/>
                  <a:pt x="141" y="119"/>
                </a:cubicBezTo>
                <a:cubicBezTo>
                  <a:pt x="140" y="120"/>
                  <a:pt x="140" y="120"/>
                  <a:pt x="141" y="121"/>
                </a:cubicBezTo>
                <a:cubicBezTo>
                  <a:pt x="143" y="119"/>
                  <a:pt x="142" y="119"/>
                  <a:pt x="143" y="118"/>
                </a:cubicBezTo>
                <a:cubicBezTo>
                  <a:pt x="143" y="119"/>
                  <a:pt x="144" y="118"/>
                  <a:pt x="145" y="117"/>
                </a:cubicBezTo>
                <a:cubicBezTo>
                  <a:pt x="143" y="118"/>
                  <a:pt x="144" y="117"/>
                  <a:pt x="143" y="118"/>
                </a:cubicBezTo>
                <a:close/>
                <a:moveTo>
                  <a:pt x="146" y="128"/>
                </a:moveTo>
                <a:cubicBezTo>
                  <a:pt x="147" y="128"/>
                  <a:pt x="145" y="129"/>
                  <a:pt x="145" y="130"/>
                </a:cubicBezTo>
                <a:cubicBezTo>
                  <a:pt x="146" y="129"/>
                  <a:pt x="146" y="129"/>
                  <a:pt x="148" y="128"/>
                </a:cubicBezTo>
                <a:cubicBezTo>
                  <a:pt x="147" y="128"/>
                  <a:pt x="147" y="127"/>
                  <a:pt x="148" y="127"/>
                </a:cubicBezTo>
                <a:cubicBezTo>
                  <a:pt x="147" y="127"/>
                  <a:pt x="146" y="128"/>
                  <a:pt x="146" y="128"/>
                </a:cubicBezTo>
                <a:close/>
                <a:moveTo>
                  <a:pt x="133" y="117"/>
                </a:moveTo>
                <a:cubicBezTo>
                  <a:pt x="133" y="118"/>
                  <a:pt x="134" y="117"/>
                  <a:pt x="135" y="117"/>
                </a:cubicBezTo>
                <a:cubicBezTo>
                  <a:pt x="136" y="116"/>
                  <a:pt x="137" y="115"/>
                  <a:pt x="137" y="115"/>
                </a:cubicBezTo>
                <a:cubicBezTo>
                  <a:pt x="136" y="116"/>
                  <a:pt x="135" y="115"/>
                  <a:pt x="133" y="117"/>
                </a:cubicBezTo>
                <a:close/>
                <a:moveTo>
                  <a:pt x="144" y="129"/>
                </a:moveTo>
                <a:cubicBezTo>
                  <a:pt x="143" y="129"/>
                  <a:pt x="141" y="129"/>
                  <a:pt x="139" y="132"/>
                </a:cubicBezTo>
                <a:cubicBezTo>
                  <a:pt x="139" y="133"/>
                  <a:pt x="145" y="129"/>
                  <a:pt x="146" y="127"/>
                </a:cubicBezTo>
                <a:cubicBezTo>
                  <a:pt x="145" y="128"/>
                  <a:pt x="144" y="128"/>
                  <a:pt x="144" y="129"/>
                </a:cubicBezTo>
                <a:close/>
                <a:moveTo>
                  <a:pt x="133" y="117"/>
                </a:moveTo>
                <a:cubicBezTo>
                  <a:pt x="132" y="118"/>
                  <a:pt x="132" y="117"/>
                  <a:pt x="131" y="118"/>
                </a:cubicBezTo>
                <a:cubicBezTo>
                  <a:pt x="131" y="119"/>
                  <a:pt x="133" y="117"/>
                  <a:pt x="135" y="116"/>
                </a:cubicBezTo>
                <a:cubicBezTo>
                  <a:pt x="134" y="116"/>
                  <a:pt x="136" y="114"/>
                  <a:pt x="134" y="115"/>
                </a:cubicBezTo>
                <a:cubicBezTo>
                  <a:pt x="134" y="116"/>
                  <a:pt x="134" y="116"/>
                  <a:pt x="133" y="117"/>
                </a:cubicBezTo>
                <a:close/>
                <a:moveTo>
                  <a:pt x="138" y="122"/>
                </a:moveTo>
                <a:cubicBezTo>
                  <a:pt x="137" y="123"/>
                  <a:pt x="137" y="123"/>
                  <a:pt x="139" y="122"/>
                </a:cubicBezTo>
                <a:cubicBezTo>
                  <a:pt x="140" y="121"/>
                  <a:pt x="140" y="120"/>
                  <a:pt x="138" y="122"/>
                </a:cubicBezTo>
                <a:close/>
                <a:moveTo>
                  <a:pt x="139" y="137"/>
                </a:moveTo>
                <a:cubicBezTo>
                  <a:pt x="141" y="135"/>
                  <a:pt x="141" y="137"/>
                  <a:pt x="139" y="138"/>
                </a:cubicBezTo>
                <a:cubicBezTo>
                  <a:pt x="140" y="137"/>
                  <a:pt x="141" y="137"/>
                  <a:pt x="142" y="136"/>
                </a:cubicBezTo>
                <a:cubicBezTo>
                  <a:pt x="142" y="135"/>
                  <a:pt x="142" y="135"/>
                  <a:pt x="142" y="135"/>
                </a:cubicBezTo>
                <a:cubicBezTo>
                  <a:pt x="142" y="135"/>
                  <a:pt x="143" y="134"/>
                  <a:pt x="144" y="134"/>
                </a:cubicBezTo>
                <a:cubicBezTo>
                  <a:pt x="142" y="136"/>
                  <a:pt x="138" y="139"/>
                  <a:pt x="138" y="140"/>
                </a:cubicBezTo>
                <a:cubicBezTo>
                  <a:pt x="138" y="140"/>
                  <a:pt x="137" y="141"/>
                  <a:pt x="136" y="141"/>
                </a:cubicBezTo>
                <a:cubicBezTo>
                  <a:pt x="138" y="140"/>
                  <a:pt x="138" y="139"/>
                  <a:pt x="139" y="138"/>
                </a:cubicBezTo>
                <a:cubicBezTo>
                  <a:pt x="139" y="137"/>
                  <a:pt x="136" y="138"/>
                  <a:pt x="133" y="141"/>
                </a:cubicBezTo>
                <a:cubicBezTo>
                  <a:pt x="134" y="141"/>
                  <a:pt x="136" y="139"/>
                  <a:pt x="137" y="139"/>
                </a:cubicBezTo>
                <a:cubicBezTo>
                  <a:pt x="137" y="139"/>
                  <a:pt x="138" y="139"/>
                  <a:pt x="138" y="139"/>
                </a:cubicBezTo>
                <a:cubicBezTo>
                  <a:pt x="135" y="142"/>
                  <a:pt x="132" y="145"/>
                  <a:pt x="132" y="146"/>
                </a:cubicBezTo>
                <a:cubicBezTo>
                  <a:pt x="133" y="145"/>
                  <a:pt x="135" y="144"/>
                  <a:pt x="135" y="143"/>
                </a:cubicBezTo>
                <a:cubicBezTo>
                  <a:pt x="134" y="144"/>
                  <a:pt x="134" y="144"/>
                  <a:pt x="134" y="144"/>
                </a:cubicBezTo>
                <a:cubicBezTo>
                  <a:pt x="135" y="144"/>
                  <a:pt x="136" y="142"/>
                  <a:pt x="136" y="142"/>
                </a:cubicBezTo>
                <a:cubicBezTo>
                  <a:pt x="137" y="142"/>
                  <a:pt x="134" y="145"/>
                  <a:pt x="137" y="143"/>
                </a:cubicBezTo>
                <a:cubicBezTo>
                  <a:pt x="136" y="142"/>
                  <a:pt x="139" y="141"/>
                  <a:pt x="140" y="141"/>
                </a:cubicBezTo>
                <a:cubicBezTo>
                  <a:pt x="139" y="140"/>
                  <a:pt x="141" y="139"/>
                  <a:pt x="141" y="139"/>
                </a:cubicBezTo>
                <a:cubicBezTo>
                  <a:pt x="140" y="139"/>
                  <a:pt x="140" y="139"/>
                  <a:pt x="141" y="138"/>
                </a:cubicBezTo>
                <a:cubicBezTo>
                  <a:pt x="144" y="136"/>
                  <a:pt x="146" y="134"/>
                  <a:pt x="148" y="133"/>
                </a:cubicBezTo>
                <a:cubicBezTo>
                  <a:pt x="147" y="133"/>
                  <a:pt x="143" y="135"/>
                  <a:pt x="146" y="132"/>
                </a:cubicBezTo>
                <a:cubicBezTo>
                  <a:pt x="143" y="133"/>
                  <a:pt x="141" y="134"/>
                  <a:pt x="139" y="137"/>
                </a:cubicBezTo>
                <a:close/>
                <a:moveTo>
                  <a:pt x="142" y="131"/>
                </a:moveTo>
                <a:cubicBezTo>
                  <a:pt x="142" y="131"/>
                  <a:pt x="143" y="132"/>
                  <a:pt x="144" y="130"/>
                </a:cubicBezTo>
                <a:cubicBezTo>
                  <a:pt x="144" y="130"/>
                  <a:pt x="144" y="130"/>
                  <a:pt x="144" y="129"/>
                </a:cubicBezTo>
                <a:cubicBezTo>
                  <a:pt x="144" y="130"/>
                  <a:pt x="143" y="130"/>
                  <a:pt x="142" y="131"/>
                </a:cubicBezTo>
                <a:close/>
                <a:moveTo>
                  <a:pt x="142" y="143"/>
                </a:moveTo>
                <a:cubicBezTo>
                  <a:pt x="142" y="143"/>
                  <a:pt x="145" y="140"/>
                  <a:pt x="145" y="142"/>
                </a:cubicBezTo>
                <a:cubicBezTo>
                  <a:pt x="147" y="140"/>
                  <a:pt x="149" y="139"/>
                  <a:pt x="150" y="138"/>
                </a:cubicBezTo>
                <a:cubicBezTo>
                  <a:pt x="148" y="139"/>
                  <a:pt x="147" y="140"/>
                  <a:pt x="146" y="140"/>
                </a:cubicBezTo>
                <a:cubicBezTo>
                  <a:pt x="147" y="139"/>
                  <a:pt x="147" y="139"/>
                  <a:pt x="148" y="138"/>
                </a:cubicBezTo>
                <a:cubicBezTo>
                  <a:pt x="147" y="139"/>
                  <a:pt x="150" y="137"/>
                  <a:pt x="150" y="137"/>
                </a:cubicBezTo>
                <a:cubicBezTo>
                  <a:pt x="148" y="138"/>
                  <a:pt x="142" y="142"/>
                  <a:pt x="142" y="143"/>
                </a:cubicBezTo>
                <a:close/>
                <a:moveTo>
                  <a:pt x="125" y="125"/>
                </a:moveTo>
                <a:cubicBezTo>
                  <a:pt x="126" y="125"/>
                  <a:pt x="128" y="123"/>
                  <a:pt x="128" y="124"/>
                </a:cubicBezTo>
                <a:cubicBezTo>
                  <a:pt x="126" y="126"/>
                  <a:pt x="124" y="127"/>
                  <a:pt x="124" y="128"/>
                </a:cubicBezTo>
                <a:cubicBezTo>
                  <a:pt x="129" y="124"/>
                  <a:pt x="129" y="124"/>
                  <a:pt x="129" y="124"/>
                </a:cubicBezTo>
                <a:cubicBezTo>
                  <a:pt x="128" y="123"/>
                  <a:pt x="132" y="121"/>
                  <a:pt x="131" y="120"/>
                </a:cubicBezTo>
                <a:cubicBezTo>
                  <a:pt x="129" y="122"/>
                  <a:pt x="127" y="123"/>
                  <a:pt x="125" y="125"/>
                </a:cubicBezTo>
                <a:close/>
                <a:moveTo>
                  <a:pt x="131" y="122"/>
                </a:moveTo>
                <a:cubicBezTo>
                  <a:pt x="132" y="122"/>
                  <a:pt x="131" y="122"/>
                  <a:pt x="131" y="123"/>
                </a:cubicBezTo>
                <a:cubicBezTo>
                  <a:pt x="132" y="122"/>
                  <a:pt x="132" y="121"/>
                  <a:pt x="133" y="120"/>
                </a:cubicBezTo>
                <a:cubicBezTo>
                  <a:pt x="134" y="120"/>
                  <a:pt x="134" y="120"/>
                  <a:pt x="134" y="120"/>
                </a:cubicBezTo>
                <a:cubicBezTo>
                  <a:pt x="133" y="120"/>
                  <a:pt x="135" y="117"/>
                  <a:pt x="131" y="119"/>
                </a:cubicBezTo>
                <a:cubicBezTo>
                  <a:pt x="131" y="120"/>
                  <a:pt x="134" y="119"/>
                  <a:pt x="131" y="122"/>
                </a:cubicBezTo>
                <a:close/>
                <a:moveTo>
                  <a:pt x="139" y="130"/>
                </a:moveTo>
                <a:cubicBezTo>
                  <a:pt x="138" y="132"/>
                  <a:pt x="142" y="129"/>
                  <a:pt x="142" y="129"/>
                </a:cubicBezTo>
                <a:lnTo>
                  <a:pt x="139" y="130"/>
                </a:lnTo>
                <a:close/>
                <a:moveTo>
                  <a:pt x="133" y="129"/>
                </a:moveTo>
                <a:cubicBezTo>
                  <a:pt x="135" y="127"/>
                  <a:pt x="136" y="126"/>
                  <a:pt x="135" y="126"/>
                </a:cubicBezTo>
                <a:cubicBezTo>
                  <a:pt x="133" y="128"/>
                  <a:pt x="132" y="129"/>
                  <a:pt x="133" y="129"/>
                </a:cubicBezTo>
                <a:close/>
                <a:moveTo>
                  <a:pt x="129" y="121"/>
                </a:moveTo>
                <a:cubicBezTo>
                  <a:pt x="128" y="120"/>
                  <a:pt x="126" y="121"/>
                  <a:pt x="124" y="124"/>
                </a:cubicBezTo>
                <a:cubicBezTo>
                  <a:pt x="125" y="123"/>
                  <a:pt x="125" y="123"/>
                  <a:pt x="124" y="124"/>
                </a:cubicBezTo>
                <a:cubicBezTo>
                  <a:pt x="123" y="124"/>
                  <a:pt x="121" y="127"/>
                  <a:pt x="120" y="128"/>
                </a:cubicBezTo>
                <a:cubicBezTo>
                  <a:pt x="121" y="128"/>
                  <a:pt x="121" y="128"/>
                  <a:pt x="120" y="130"/>
                </a:cubicBezTo>
                <a:cubicBezTo>
                  <a:pt x="121" y="129"/>
                  <a:pt x="121" y="129"/>
                  <a:pt x="121" y="129"/>
                </a:cubicBezTo>
                <a:cubicBezTo>
                  <a:pt x="125" y="126"/>
                  <a:pt x="124" y="125"/>
                  <a:pt x="128" y="123"/>
                </a:cubicBezTo>
                <a:cubicBezTo>
                  <a:pt x="127" y="122"/>
                  <a:pt x="126" y="123"/>
                  <a:pt x="129" y="121"/>
                </a:cubicBezTo>
                <a:close/>
                <a:moveTo>
                  <a:pt x="129" y="131"/>
                </a:moveTo>
                <a:cubicBezTo>
                  <a:pt x="130" y="130"/>
                  <a:pt x="133" y="127"/>
                  <a:pt x="134" y="126"/>
                </a:cubicBezTo>
                <a:cubicBezTo>
                  <a:pt x="131" y="128"/>
                  <a:pt x="130" y="130"/>
                  <a:pt x="129" y="131"/>
                </a:cubicBezTo>
                <a:close/>
                <a:moveTo>
                  <a:pt x="133" y="136"/>
                </a:moveTo>
                <a:cubicBezTo>
                  <a:pt x="135" y="136"/>
                  <a:pt x="137" y="136"/>
                  <a:pt x="139" y="133"/>
                </a:cubicBezTo>
                <a:cubicBezTo>
                  <a:pt x="136" y="135"/>
                  <a:pt x="136" y="134"/>
                  <a:pt x="133" y="136"/>
                </a:cubicBezTo>
                <a:close/>
                <a:moveTo>
                  <a:pt x="124" y="131"/>
                </a:moveTo>
                <a:cubicBezTo>
                  <a:pt x="125" y="131"/>
                  <a:pt x="125" y="131"/>
                  <a:pt x="124" y="132"/>
                </a:cubicBezTo>
                <a:cubicBezTo>
                  <a:pt x="126" y="131"/>
                  <a:pt x="131" y="127"/>
                  <a:pt x="128" y="128"/>
                </a:cubicBezTo>
                <a:cubicBezTo>
                  <a:pt x="128" y="129"/>
                  <a:pt x="126" y="130"/>
                  <a:pt x="124" y="131"/>
                </a:cubicBezTo>
                <a:close/>
                <a:moveTo>
                  <a:pt x="121" y="127"/>
                </a:moveTo>
                <a:cubicBezTo>
                  <a:pt x="121" y="126"/>
                  <a:pt x="121" y="125"/>
                  <a:pt x="123" y="124"/>
                </a:cubicBezTo>
                <a:cubicBezTo>
                  <a:pt x="120" y="126"/>
                  <a:pt x="117" y="127"/>
                  <a:pt x="117" y="128"/>
                </a:cubicBezTo>
                <a:cubicBezTo>
                  <a:pt x="118" y="128"/>
                  <a:pt x="120" y="126"/>
                  <a:pt x="121" y="126"/>
                </a:cubicBezTo>
                <a:cubicBezTo>
                  <a:pt x="120" y="126"/>
                  <a:pt x="119" y="128"/>
                  <a:pt x="121" y="127"/>
                </a:cubicBezTo>
                <a:close/>
                <a:moveTo>
                  <a:pt x="120" y="131"/>
                </a:moveTo>
                <a:cubicBezTo>
                  <a:pt x="121" y="131"/>
                  <a:pt x="122" y="131"/>
                  <a:pt x="124" y="129"/>
                </a:cubicBezTo>
                <a:cubicBezTo>
                  <a:pt x="124" y="128"/>
                  <a:pt x="121" y="130"/>
                  <a:pt x="120" y="131"/>
                </a:cubicBezTo>
                <a:close/>
                <a:moveTo>
                  <a:pt x="119" y="140"/>
                </a:moveTo>
                <a:cubicBezTo>
                  <a:pt x="121" y="139"/>
                  <a:pt x="122" y="137"/>
                  <a:pt x="124" y="135"/>
                </a:cubicBezTo>
                <a:cubicBezTo>
                  <a:pt x="124" y="134"/>
                  <a:pt x="124" y="134"/>
                  <a:pt x="124" y="134"/>
                </a:cubicBezTo>
                <a:cubicBezTo>
                  <a:pt x="121" y="137"/>
                  <a:pt x="119" y="139"/>
                  <a:pt x="119" y="140"/>
                </a:cubicBezTo>
                <a:close/>
                <a:moveTo>
                  <a:pt x="117" y="131"/>
                </a:moveTo>
                <a:cubicBezTo>
                  <a:pt x="119" y="130"/>
                  <a:pt x="117" y="130"/>
                  <a:pt x="118" y="129"/>
                </a:cubicBezTo>
                <a:cubicBezTo>
                  <a:pt x="116" y="131"/>
                  <a:pt x="116" y="131"/>
                  <a:pt x="117" y="131"/>
                </a:cubicBezTo>
                <a:close/>
                <a:moveTo>
                  <a:pt x="112" y="133"/>
                </a:moveTo>
                <a:cubicBezTo>
                  <a:pt x="112" y="134"/>
                  <a:pt x="114" y="132"/>
                  <a:pt x="113" y="133"/>
                </a:cubicBezTo>
                <a:cubicBezTo>
                  <a:pt x="117" y="130"/>
                  <a:pt x="114" y="131"/>
                  <a:pt x="112" y="133"/>
                </a:cubicBezTo>
                <a:close/>
                <a:moveTo>
                  <a:pt x="117" y="138"/>
                </a:moveTo>
                <a:cubicBezTo>
                  <a:pt x="116" y="140"/>
                  <a:pt x="113" y="143"/>
                  <a:pt x="114" y="143"/>
                </a:cubicBezTo>
                <a:cubicBezTo>
                  <a:pt x="117" y="140"/>
                  <a:pt x="116" y="140"/>
                  <a:pt x="119" y="137"/>
                </a:cubicBezTo>
                <a:cubicBezTo>
                  <a:pt x="118" y="138"/>
                  <a:pt x="118" y="137"/>
                  <a:pt x="117" y="138"/>
                </a:cubicBezTo>
                <a:close/>
                <a:moveTo>
                  <a:pt x="114" y="157"/>
                </a:moveTo>
                <a:cubicBezTo>
                  <a:pt x="112" y="158"/>
                  <a:pt x="113" y="158"/>
                  <a:pt x="111" y="158"/>
                </a:cubicBezTo>
                <a:cubicBezTo>
                  <a:pt x="113" y="158"/>
                  <a:pt x="109" y="161"/>
                  <a:pt x="109" y="161"/>
                </a:cubicBezTo>
                <a:cubicBezTo>
                  <a:pt x="111" y="159"/>
                  <a:pt x="109" y="160"/>
                  <a:pt x="108" y="161"/>
                </a:cubicBezTo>
                <a:cubicBezTo>
                  <a:pt x="108" y="162"/>
                  <a:pt x="107" y="163"/>
                  <a:pt x="107" y="164"/>
                </a:cubicBezTo>
                <a:cubicBezTo>
                  <a:pt x="105" y="166"/>
                  <a:pt x="105" y="164"/>
                  <a:pt x="102" y="167"/>
                </a:cubicBezTo>
                <a:cubicBezTo>
                  <a:pt x="102" y="169"/>
                  <a:pt x="103" y="167"/>
                  <a:pt x="104" y="167"/>
                </a:cubicBezTo>
                <a:cubicBezTo>
                  <a:pt x="103" y="168"/>
                  <a:pt x="102" y="168"/>
                  <a:pt x="101" y="169"/>
                </a:cubicBezTo>
                <a:cubicBezTo>
                  <a:pt x="103" y="169"/>
                  <a:pt x="106" y="166"/>
                  <a:pt x="107" y="164"/>
                </a:cubicBezTo>
                <a:cubicBezTo>
                  <a:pt x="106" y="167"/>
                  <a:pt x="101" y="172"/>
                  <a:pt x="99" y="173"/>
                </a:cubicBezTo>
                <a:cubicBezTo>
                  <a:pt x="99" y="173"/>
                  <a:pt x="99" y="175"/>
                  <a:pt x="98" y="175"/>
                </a:cubicBezTo>
                <a:cubicBezTo>
                  <a:pt x="98" y="175"/>
                  <a:pt x="99" y="175"/>
                  <a:pt x="98" y="175"/>
                </a:cubicBezTo>
                <a:cubicBezTo>
                  <a:pt x="99" y="175"/>
                  <a:pt x="98" y="175"/>
                  <a:pt x="99" y="175"/>
                </a:cubicBezTo>
                <a:cubicBezTo>
                  <a:pt x="99" y="175"/>
                  <a:pt x="100" y="174"/>
                  <a:pt x="100" y="174"/>
                </a:cubicBezTo>
                <a:cubicBezTo>
                  <a:pt x="100" y="174"/>
                  <a:pt x="100" y="174"/>
                  <a:pt x="100" y="174"/>
                </a:cubicBezTo>
                <a:cubicBezTo>
                  <a:pt x="101" y="172"/>
                  <a:pt x="101" y="172"/>
                  <a:pt x="101" y="172"/>
                </a:cubicBezTo>
                <a:cubicBezTo>
                  <a:pt x="102" y="172"/>
                  <a:pt x="103" y="171"/>
                  <a:pt x="104" y="170"/>
                </a:cubicBezTo>
                <a:cubicBezTo>
                  <a:pt x="103" y="170"/>
                  <a:pt x="106" y="168"/>
                  <a:pt x="106" y="167"/>
                </a:cubicBezTo>
                <a:cubicBezTo>
                  <a:pt x="108" y="166"/>
                  <a:pt x="114" y="158"/>
                  <a:pt x="117" y="157"/>
                </a:cubicBezTo>
                <a:cubicBezTo>
                  <a:pt x="117" y="157"/>
                  <a:pt x="116" y="157"/>
                  <a:pt x="117" y="156"/>
                </a:cubicBezTo>
                <a:cubicBezTo>
                  <a:pt x="119" y="155"/>
                  <a:pt x="120" y="153"/>
                  <a:pt x="123" y="151"/>
                </a:cubicBezTo>
                <a:cubicBezTo>
                  <a:pt x="122" y="150"/>
                  <a:pt x="125" y="150"/>
                  <a:pt x="126" y="148"/>
                </a:cubicBezTo>
                <a:cubicBezTo>
                  <a:pt x="126" y="148"/>
                  <a:pt x="127" y="147"/>
                  <a:pt x="126" y="147"/>
                </a:cubicBezTo>
                <a:cubicBezTo>
                  <a:pt x="123" y="150"/>
                  <a:pt x="122" y="148"/>
                  <a:pt x="120" y="151"/>
                </a:cubicBezTo>
                <a:cubicBezTo>
                  <a:pt x="121" y="150"/>
                  <a:pt x="120" y="153"/>
                  <a:pt x="119" y="153"/>
                </a:cubicBezTo>
                <a:cubicBezTo>
                  <a:pt x="119" y="152"/>
                  <a:pt x="117" y="155"/>
                  <a:pt x="116" y="155"/>
                </a:cubicBezTo>
                <a:cubicBezTo>
                  <a:pt x="117" y="154"/>
                  <a:pt x="118" y="153"/>
                  <a:pt x="118" y="152"/>
                </a:cubicBezTo>
                <a:cubicBezTo>
                  <a:pt x="117" y="154"/>
                  <a:pt x="116" y="154"/>
                  <a:pt x="116" y="154"/>
                </a:cubicBezTo>
                <a:cubicBezTo>
                  <a:pt x="116" y="154"/>
                  <a:pt x="117" y="153"/>
                  <a:pt x="117" y="153"/>
                </a:cubicBezTo>
                <a:cubicBezTo>
                  <a:pt x="115" y="155"/>
                  <a:pt x="115" y="155"/>
                  <a:pt x="114" y="157"/>
                </a:cubicBezTo>
                <a:close/>
                <a:moveTo>
                  <a:pt x="119" y="151"/>
                </a:moveTo>
                <a:cubicBezTo>
                  <a:pt x="120" y="150"/>
                  <a:pt x="121" y="149"/>
                  <a:pt x="121" y="148"/>
                </a:cubicBezTo>
                <a:cubicBezTo>
                  <a:pt x="120" y="149"/>
                  <a:pt x="119" y="149"/>
                  <a:pt x="118" y="151"/>
                </a:cubicBezTo>
                <a:cubicBezTo>
                  <a:pt x="118" y="152"/>
                  <a:pt x="119" y="150"/>
                  <a:pt x="120" y="150"/>
                </a:cubicBezTo>
                <a:cubicBezTo>
                  <a:pt x="119" y="151"/>
                  <a:pt x="118" y="152"/>
                  <a:pt x="119" y="151"/>
                </a:cubicBezTo>
                <a:close/>
                <a:moveTo>
                  <a:pt x="124" y="159"/>
                </a:moveTo>
                <a:cubicBezTo>
                  <a:pt x="125" y="159"/>
                  <a:pt x="128" y="159"/>
                  <a:pt x="128" y="157"/>
                </a:cubicBezTo>
                <a:cubicBezTo>
                  <a:pt x="125" y="160"/>
                  <a:pt x="127" y="156"/>
                  <a:pt x="124" y="159"/>
                </a:cubicBezTo>
                <a:close/>
                <a:moveTo>
                  <a:pt x="112" y="142"/>
                </a:moveTo>
                <a:cubicBezTo>
                  <a:pt x="110" y="143"/>
                  <a:pt x="109" y="144"/>
                  <a:pt x="109" y="145"/>
                </a:cubicBezTo>
                <a:cubicBezTo>
                  <a:pt x="110" y="145"/>
                  <a:pt x="111" y="143"/>
                  <a:pt x="112" y="142"/>
                </a:cubicBezTo>
                <a:cubicBezTo>
                  <a:pt x="112" y="143"/>
                  <a:pt x="112" y="143"/>
                  <a:pt x="113" y="142"/>
                </a:cubicBezTo>
                <a:cubicBezTo>
                  <a:pt x="113" y="142"/>
                  <a:pt x="112" y="142"/>
                  <a:pt x="112" y="142"/>
                </a:cubicBezTo>
                <a:close/>
                <a:moveTo>
                  <a:pt x="114" y="170"/>
                </a:moveTo>
                <a:cubicBezTo>
                  <a:pt x="115" y="170"/>
                  <a:pt x="118" y="166"/>
                  <a:pt x="117" y="166"/>
                </a:cubicBezTo>
                <a:cubicBezTo>
                  <a:pt x="115" y="168"/>
                  <a:pt x="116" y="167"/>
                  <a:pt x="114" y="170"/>
                </a:cubicBezTo>
                <a:close/>
                <a:moveTo>
                  <a:pt x="88" y="182"/>
                </a:moveTo>
                <a:cubicBezTo>
                  <a:pt x="88" y="182"/>
                  <a:pt x="89" y="182"/>
                  <a:pt x="89" y="181"/>
                </a:cubicBezTo>
                <a:cubicBezTo>
                  <a:pt x="88" y="181"/>
                  <a:pt x="88" y="182"/>
                  <a:pt x="88" y="182"/>
                </a:cubicBezTo>
                <a:close/>
                <a:moveTo>
                  <a:pt x="108" y="144"/>
                </a:moveTo>
                <a:cubicBezTo>
                  <a:pt x="106" y="144"/>
                  <a:pt x="109" y="142"/>
                  <a:pt x="108" y="142"/>
                </a:cubicBezTo>
                <a:cubicBezTo>
                  <a:pt x="107" y="142"/>
                  <a:pt x="103" y="145"/>
                  <a:pt x="103" y="145"/>
                </a:cubicBezTo>
                <a:cubicBezTo>
                  <a:pt x="105" y="144"/>
                  <a:pt x="106" y="145"/>
                  <a:pt x="107" y="144"/>
                </a:cubicBezTo>
                <a:cubicBezTo>
                  <a:pt x="109" y="143"/>
                  <a:pt x="109" y="143"/>
                  <a:pt x="110" y="141"/>
                </a:cubicBezTo>
                <a:cubicBezTo>
                  <a:pt x="110" y="141"/>
                  <a:pt x="110" y="141"/>
                  <a:pt x="110" y="141"/>
                </a:cubicBezTo>
                <a:cubicBezTo>
                  <a:pt x="107" y="143"/>
                  <a:pt x="110" y="142"/>
                  <a:pt x="108" y="144"/>
                </a:cubicBezTo>
                <a:close/>
                <a:moveTo>
                  <a:pt x="802" y="247"/>
                </a:moveTo>
                <a:cubicBezTo>
                  <a:pt x="799" y="242"/>
                  <a:pt x="799" y="242"/>
                  <a:pt x="799" y="242"/>
                </a:cubicBezTo>
                <a:cubicBezTo>
                  <a:pt x="798" y="242"/>
                  <a:pt x="801" y="247"/>
                  <a:pt x="801" y="246"/>
                </a:cubicBezTo>
                <a:cubicBezTo>
                  <a:pt x="801" y="247"/>
                  <a:pt x="801" y="247"/>
                  <a:pt x="801" y="247"/>
                </a:cubicBezTo>
                <a:cubicBezTo>
                  <a:pt x="800" y="244"/>
                  <a:pt x="802" y="246"/>
                  <a:pt x="802" y="247"/>
                </a:cubicBezTo>
                <a:close/>
                <a:moveTo>
                  <a:pt x="596" y="44"/>
                </a:moveTo>
                <a:cubicBezTo>
                  <a:pt x="592" y="42"/>
                  <a:pt x="592" y="42"/>
                  <a:pt x="592" y="42"/>
                </a:cubicBezTo>
                <a:cubicBezTo>
                  <a:pt x="592" y="43"/>
                  <a:pt x="593" y="43"/>
                  <a:pt x="594" y="44"/>
                </a:cubicBezTo>
                <a:cubicBezTo>
                  <a:pt x="591" y="43"/>
                  <a:pt x="597" y="45"/>
                  <a:pt x="596" y="44"/>
                </a:cubicBezTo>
                <a:close/>
                <a:moveTo>
                  <a:pt x="493" y="9"/>
                </a:moveTo>
                <a:cubicBezTo>
                  <a:pt x="495" y="10"/>
                  <a:pt x="500" y="11"/>
                  <a:pt x="502" y="11"/>
                </a:cubicBezTo>
                <a:cubicBezTo>
                  <a:pt x="500" y="10"/>
                  <a:pt x="492" y="9"/>
                  <a:pt x="493" y="9"/>
                </a:cubicBezTo>
                <a:close/>
                <a:moveTo>
                  <a:pt x="467" y="5"/>
                </a:moveTo>
                <a:cubicBezTo>
                  <a:pt x="469" y="5"/>
                  <a:pt x="477" y="7"/>
                  <a:pt x="475" y="6"/>
                </a:cubicBezTo>
                <a:cubicBezTo>
                  <a:pt x="473" y="6"/>
                  <a:pt x="466" y="4"/>
                  <a:pt x="466" y="5"/>
                </a:cubicBezTo>
                <a:cubicBezTo>
                  <a:pt x="467" y="6"/>
                  <a:pt x="469" y="7"/>
                  <a:pt x="470" y="6"/>
                </a:cubicBezTo>
                <a:cubicBezTo>
                  <a:pt x="469" y="6"/>
                  <a:pt x="468" y="6"/>
                  <a:pt x="467" y="5"/>
                </a:cubicBezTo>
                <a:close/>
                <a:moveTo>
                  <a:pt x="411" y="0"/>
                </a:moveTo>
                <a:cubicBezTo>
                  <a:pt x="410" y="0"/>
                  <a:pt x="406" y="0"/>
                  <a:pt x="404" y="1"/>
                </a:cubicBezTo>
                <a:cubicBezTo>
                  <a:pt x="407" y="1"/>
                  <a:pt x="411" y="1"/>
                  <a:pt x="414" y="1"/>
                </a:cubicBezTo>
                <a:cubicBezTo>
                  <a:pt x="413" y="1"/>
                  <a:pt x="411" y="1"/>
                  <a:pt x="412" y="1"/>
                </a:cubicBezTo>
                <a:cubicBezTo>
                  <a:pt x="413" y="1"/>
                  <a:pt x="417" y="0"/>
                  <a:pt x="415" y="0"/>
                </a:cubicBezTo>
                <a:cubicBezTo>
                  <a:pt x="415" y="1"/>
                  <a:pt x="413" y="0"/>
                  <a:pt x="411" y="0"/>
                </a:cubicBezTo>
                <a:close/>
                <a:moveTo>
                  <a:pt x="394" y="50"/>
                </a:moveTo>
                <a:cubicBezTo>
                  <a:pt x="394" y="49"/>
                  <a:pt x="401" y="50"/>
                  <a:pt x="399" y="50"/>
                </a:cubicBezTo>
                <a:cubicBezTo>
                  <a:pt x="399" y="49"/>
                  <a:pt x="391" y="49"/>
                  <a:pt x="394" y="50"/>
                </a:cubicBezTo>
                <a:close/>
                <a:moveTo>
                  <a:pt x="388" y="50"/>
                </a:moveTo>
                <a:cubicBezTo>
                  <a:pt x="389" y="50"/>
                  <a:pt x="391" y="51"/>
                  <a:pt x="393" y="50"/>
                </a:cubicBezTo>
                <a:cubicBezTo>
                  <a:pt x="384" y="50"/>
                  <a:pt x="379" y="50"/>
                  <a:pt x="376" y="50"/>
                </a:cubicBezTo>
                <a:cubicBezTo>
                  <a:pt x="379" y="50"/>
                  <a:pt x="373" y="51"/>
                  <a:pt x="376" y="51"/>
                </a:cubicBezTo>
                <a:cubicBezTo>
                  <a:pt x="378" y="50"/>
                  <a:pt x="383" y="51"/>
                  <a:pt x="382" y="50"/>
                </a:cubicBezTo>
                <a:cubicBezTo>
                  <a:pt x="383" y="50"/>
                  <a:pt x="386" y="50"/>
                  <a:pt x="388" y="50"/>
                </a:cubicBezTo>
                <a:close/>
                <a:moveTo>
                  <a:pt x="350" y="7"/>
                </a:moveTo>
                <a:cubicBezTo>
                  <a:pt x="351" y="6"/>
                  <a:pt x="358" y="6"/>
                  <a:pt x="359" y="6"/>
                </a:cubicBezTo>
                <a:cubicBezTo>
                  <a:pt x="355" y="6"/>
                  <a:pt x="351" y="7"/>
                  <a:pt x="349" y="7"/>
                </a:cubicBezTo>
                <a:cubicBezTo>
                  <a:pt x="350" y="7"/>
                  <a:pt x="350" y="7"/>
                  <a:pt x="350" y="7"/>
                </a:cubicBezTo>
                <a:cubicBezTo>
                  <a:pt x="350" y="7"/>
                  <a:pt x="349" y="7"/>
                  <a:pt x="350" y="7"/>
                </a:cubicBezTo>
                <a:close/>
                <a:moveTo>
                  <a:pt x="350" y="8"/>
                </a:moveTo>
                <a:cubicBezTo>
                  <a:pt x="350" y="8"/>
                  <a:pt x="350" y="8"/>
                  <a:pt x="351" y="7"/>
                </a:cubicBezTo>
                <a:cubicBezTo>
                  <a:pt x="348" y="8"/>
                  <a:pt x="348" y="7"/>
                  <a:pt x="347" y="7"/>
                </a:cubicBezTo>
                <a:cubicBezTo>
                  <a:pt x="346" y="8"/>
                  <a:pt x="345" y="8"/>
                  <a:pt x="343" y="8"/>
                </a:cubicBezTo>
                <a:cubicBezTo>
                  <a:pt x="342" y="8"/>
                  <a:pt x="336" y="8"/>
                  <a:pt x="335" y="9"/>
                </a:cubicBezTo>
                <a:cubicBezTo>
                  <a:pt x="336" y="9"/>
                  <a:pt x="337" y="9"/>
                  <a:pt x="337" y="9"/>
                </a:cubicBezTo>
                <a:cubicBezTo>
                  <a:pt x="334" y="10"/>
                  <a:pt x="330" y="9"/>
                  <a:pt x="327" y="11"/>
                </a:cubicBezTo>
                <a:cubicBezTo>
                  <a:pt x="331" y="11"/>
                  <a:pt x="333" y="10"/>
                  <a:pt x="336" y="10"/>
                </a:cubicBezTo>
                <a:cubicBezTo>
                  <a:pt x="336" y="9"/>
                  <a:pt x="337" y="9"/>
                  <a:pt x="339" y="9"/>
                </a:cubicBezTo>
                <a:cubicBezTo>
                  <a:pt x="339" y="9"/>
                  <a:pt x="336" y="9"/>
                  <a:pt x="337" y="10"/>
                </a:cubicBezTo>
                <a:cubicBezTo>
                  <a:pt x="342" y="9"/>
                  <a:pt x="350" y="9"/>
                  <a:pt x="351" y="8"/>
                </a:cubicBezTo>
                <a:cubicBezTo>
                  <a:pt x="350" y="8"/>
                  <a:pt x="350" y="8"/>
                  <a:pt x="350" y="8"/>
                </a:cubicBezTo>
                <a:close/>
                <a:moveTo>
                  <a:pt x="314" y="14"/>
                </a:moveTo>
                <a:cubicBezTo>
                  <a:pt x="315" y="14"/>
                  <a:pt x="322" y="13"/>
                  <a:pt x="320" y="13"/>
                </a:cubicBezTo>
                <a:cubicBezTo>
                  <a:pt x="317" y="14"/>
                  <a:pt x="316" y="13"/>
                  <a:pt x="314" y="14"/>
                </a:cubicBezTo>
                <a:close/>
                <a:moveTo>
                  <a:pt x="241" y="77"/>
                </a:moveTo>
                <a:cubicBezTo>
                  <a:pt x="240" y="77"/>
                  <a:pt x="241" y="75"/>
                  <a:pt x="240" y="76"/>
                </a:cubicBezTo>
                <a:cubicBezTo>
                  <a:pt x="240" y="76"/>
                  <a:pt x="238" y="77"/>
                  <a:pt x="238" y="77"/>
                </a:cubicBezTo>
                <a:cubicBezTo>
                  <a:pt x="238" y="77"/>
                  <a:pt x="238" y="77"/>
                  <a:pt x="237" y="77"/>
                </a:cubicBezTo>
                <a:cubicBezTo>
                  <a:pt x="237" y="78"/>
                  <a:pt x="238" y="77"/>
                  <a:pt x="238" y="77"/>
                </a:cubicBezTo>
                <a:cubicBezTo>
                  <a:pt x="236" y="79"/>
                  <a:pt x="236" y="78"/>
                  <a:pt x="235" y="79"/>
                </a:cubicBezTo>
                <a:cubicBezTo>
                  <a:pt x="236" y="79"/>
                  <a:pt x="240" y="77"/>
                  <a:pt x="241" y="77"/>
                </a:cubicBezTo>
                <a:close/>
                <a:moveTo>
                  <a:pt x="232" y="80"/>
                </a:moveTo>
                <a:cubicBezTo>
                  <a:pt x="232" y="81"/>
                  <a:pt x="233" y="81"/>
                  <a:pt x="228" y="83"/>
                </a:cubicBezTo>
                <a:cubicBezTo>
                  <a:pt x="231" y="83"/>
                  <a:pt x="236" y="79"/>
                  <a:pt x="241" y="77"/>
                </a:cubicBezTo>
                <a:cubicBezTo>
                  <a:pt x="238" y="78"/>
                  <a:pt x="235" y="79"/>
                  <a:pt x="232" y="80"/>
                </a:cubicBezTo>
                <a:close/>
                <a:moveTo>
                  <a:pt x="222" y="84"/>
                </a:moveTo>
                <a:cubicBezTo>
                  <a:pt x="220" y="86"/>
                  <a:pt x="220" y="87"/>
                  <a:pt x="223" y="86"/>
                </a:cubicBezTo>
                <a:cubicBezTo>
                  <a:pt x="221" y="87"/>
                  <a:pt x="219" y="89"/>
                  <a:pt x="217" y="89"/>
                </a:cubicBezTo>
                <a:cubicBezTo>
                  <a:pt x="217" y="88"/>
                  <a:pt x="219" y="88"/>
                  <a:pt x="219" y="87"/>
                </a:cubicBezTo>
                <a:cubicBezTo>
                  <a:pt x="217" y="88"/>
                  <a:pt x="213" y="90"/>
                  <a:pt x="213" y="91"/>
                </a:cubicBezTo>
                <a:cubicBezTo>
                  <a:pt x="218" y="88"/>
                  <a:pt x="214" y="91"/>
                  <a:pt x="215" y="91"/>
                </a:cubicBezTo>
                <a:cubicBezTo>
                  <a:pt x="219" y="89"/>
                  <a:pt x="219" y="89"/>
                  <a:pt x="219" y="89"/>
                </a:cubicBezTo>
                <a:cubicBezTo>
                  <a:pt x="219" y="88"/>
                  <a:pt x="224" y="86"/>
                  <a:pt x="226" y="84"/>
                </a:cubicBezTo>
                <a:cubicBezTo>
                  <a:pt x="222" y="86"/>
                  <a:pt x="223" y="85"/>
                  <a:pt x="222" y="84"/>
                </a:cubicBezTo>
                <a:close/>
                <a:moveTo>
                  <a:pt x="214" y="101"/>
                </a:moveTo>
                <a:cubicBezTo>
                  <a:pt x="214" y="103"/>
                  <a:pt x="210" y="104"/>
                  <a:pt x="207" y="106"/>
                </a:cubicBezTo>
                <a:cubicBezTo>
                  <a:pt x="211" y="104"/>
                  <a:pt x="216" y="101"/>
                  <a:pt x="220" y="99"/>
                </a:cubicBezTo>
                <a:cubicBezTo>
                  <a:pt x="219" y="99"/>
                  <a:pt x="215" y="102"/>
                  <a:pt x="215" y="101"/>
                </a:cubicBezTo>
                <a:cubicBezTo>
                  <a:pt x="219" y="99"/>
                  <a:pt x="223" y="98"/>
                  <a:pt x="226" y="95"/>
                </a:cubicBezTo>
                <a:cubicBezTo>
                  <a:pt x="223" y="97"/>
                  <a:pt x="219" y="98"/>
                  <a:pt x="214" y="101"/>
                </a:cubicBezTo>
                <a:close/>
                <a:moveTo>
                  <a:pt x="211" y="86"/>
                </a:moveTo>
                <a:cubicBezTo>
                  <a:pt x="213" y="83"/>
                  <a:pt x="216" y="83"/>
                  <a:pt x="217" y="81"/>
                </a:cubicBezTo>
                <a:cubicBezTo>
                  <a:pt x="214" y="83"/>
                  <a:pt x="214" y="82"/>
                  <a:pt x="210" y="84"/>
                </a:cubicBezTo>
                <a:cubicBezTo>
                  <a:pt x="210" y="85"/>
                  <a:pt x="208" y="86"/>
                  <a:pt x="211" y="86"/>
                </a:cubicBezTo>
                <a:close/>
                <a:moveTo>
                  <a:pt x="210" y="82"/>
                </a:moveTo>
                <a:cubicBezTo>
                  <a:pt x="211" y="82"/>
                  <a:pt x="207" y="83"/>
                  <a:pt x="208" y="84"/>
                </a:cubicBezTo>
                <a:cubicBezTo>
                  <a:pt x="211" y="83"/>
                  <a:pt x="211" y="82"/>
                  <a:pt x="213" y="80"/>
                </a:cubicBezTo>
                <a:cubicBezTo>
                  <a:pt x="214" y="80"/>
                  <a:pt x="214" y="81"/>
                  <a:pt x="215" y="80"/>
                </a:cubicBezTo>
                <a:cubicBezTo>
                  <a:pt x="216" y="79"/>
                  <a:pt x="212" y="81"/>
                  <a:pt x="210" y="82"/>
                </a:cubicBezTo>
                <a:close/>
                <a:moveTo>
                  <a:pt x="203" y="100"/>
                </a:moveTo>
                <a:cubicBezTo>
                  <a:pt x="201" y="100"/>
                  <a:pt x="199" y="102"/>
                  <a:pt x="199" y="102"/>
                </a:cubicBezTo>
                <a:cubicBezTo>
                  <a:pt x="201" y="100"/>
                  <a:pt x="205" y="97"/>
                  <a:pt x="207" y="96"/>
                </a:cubicBezTo>
                <a:cubicBezTo>
                  <a:pt x="207" y="96"/>
                  <a:pt x="213" y="92"/>
                  <a:pt x="212" y="92"/>
                </a:cubicBezTo>
                <a:cubicBezTo>
                  <a:pt x="211" y="93"/>
                  <a:pt x="207" y="95"/>
                  <a:pt x="207" y="96"/>
                </a:cubicBezTo>
                <a:cubicBezTo>
                  <a:pt x="204" y="97"/>
                  <a:pt x="201" y="100"/>
                  <a:pt x="197" y="101"/>
                </a:cubicBezTo>
                <a:cubicBezTo>
                  <a:pt x="197" y="102"/>
                  <a:pt x="198" y="101"/>
                  <a:pt x="196" y="103"/>
                </a:cubicBezTo>
                <a:cubicBezTo>
                  <a:pt x="192" y="104"/>
                  <a:pt x="183" y="110"/>
                  <a:pt x="180" y="114"/>
                </a:cubicBezTo>
                <a:cubicBezTo>
                  <a:pt x="175" y="115"/>
                  <a:pt x="167" y="123"/>
                  <a:pt x="160" y="128"/>
                </a:cubicBezTo>
                <a:cubicBezTo>
                  <a:pt x="161" y="128"/>
                  <a:pt x="163" y="127"/>
                  <a:pt x="161" y="129"/>
                </a:cubicBezTo>
                <a:cubicBezTo>
                  <a:pt x="164" y="127"/>
                  <a:pt x="163" y="126"/>
                  <a:pt x="165" y="125"/>
                </a:cubicBezTo>
                <a:cubicBezTo>
                  <a:pt x="166" y="125"/>
                  <a:pt x="167" y="124"/>
                  <a:pt x="165" y="127"/>
                </a:cubicBezTo>
                <a:cubicBezTo>
                  <a:pt x="167" y="125"/>
                  <a:pt x="166" y="126"/>
                  <a:pt x="168" y="125"/>
                </a:cubicBezTo>
                <a:cubicBezTo>
                  <a:pt x="168" y="124"/>
                  <a:pt x="169" y="122"/>
                  <a:pt x="167" y="123"/>
                </a:cubicBezTo>
                <a:cubicBezTo>
                  <a:pt x="172" y="119"/>
                  <a:pt x="174" y="119"/>
                  <a:pt x="177" y="116"/>
                </a:cubicBezTo>
                <a:cubicBezTo>
                  <a:pt x="176" y="117"/>
                  <a:pt x="178" y="116"/>
                  <a:pt x="179" y="115"/>
                </a:cubicBezTo>
                <a:cubicBezTo>
                  <a:pt x="179" y="115"/>
                  <a:pt x="178" y="115"/>
                  <a:pt x="179" y="114"/>
                </a:cubicBezTo>
                <a:cubicBezTo>
                  <a:pt x="183" y="113"/>
                  <a:pt x="189" y="107"/>
                  <a:pt x="193" y="105"/>
                </a:cubicBezTo>
                <a:cubicBezTo>
                  <a:pt x="193" y="105"/>
                  <a:pt x="192" y="105"/>
                  <a:pt x="194" y="104"/>
                </a:cubicBezTo>
                <a:cubicBezTo>
                  <a:pt x="193" y="106"/>
                  <a:pt x="196" y="103"/>
                  <a:pt x="198" y="102"/>
                </a:cubicBezTo>
                <a:cubicBezTo>
                  <a:pt x="198" y="103"/>
                  <a:pt x="189" y="108"/>
                  <a:pt x="194" y="106"/>
                </a:cubicBezTo>
                <a:cubicBezTo>
                  <a:pt x="192" y="107"/>
                  <a:pt x="190" y="108"/>
                  <a:pt x="190" y="108"/>
                </a:cubicBezTo>
                <a:cubicBezTo>
                  <a:pt x="194" y="106"/>
                  <a:pt x="190" y="109"/>
                  <a:pt x="189" y="110"/>
                </a:cubicBezTo>
                <a:cubicBezTo>
                  <a:pt x="194" y="107"/>
                  <a:pt x="196" y="106"/>
                  <a:pt x="200" y="103"/>
                </a:cubicBezTo>
                <a:cubicBezTo>
                  <a:pt x="201" y="103"/>
                  <a:pt x="200" y="103"/>
                  <a:pt x="201" y="102"/>
                </a:cubicBezTo>
                <a:cubicBezTo>
                  <a:pt x="202" y="102"/>
                  <a:pt x="205" y="100"/>
                  <a:pt x="205" y="99"/>
                </a:cubicBezTo>
                <a:cubicBezTo>
                  <a:pt x="207" y="98"/>
                  <a:pt x="210" y="96"/>
                  <a:pt x="210" y="97"/>
                </a:cubicBezTo>
                <a:cubicBezTo>
                  <a:pt x="212" y="96"/>
                  <a:pt x="213" y="96"/>
                  <a:pt x="213" y="95"/>
                </a:cubicBezTo>
                <a:cubicBezTo>
                  <a:pt x="211" y="96"/>
                  <a:pt x="215" y="94"/>
                  <a:pt x="214" y="94"/>
                </a:cubicBezTo>
                <a:cubicBezTo>
                  <a:pt x="213" y="95"/>
                  <a:pt x="213" y="94"/>
                  <a:pt x="211" y="95"/>
                </a:cubicBezTo>
                <a:cubicBezTo>
                  <a:pt x="211" y="96"/>
                  <a:pt x="207" y="98"/>
                  <a:pt x="205" y="99"/>
                </a:cubicBezTo>
                <a:cubicBezTo>
                  <a:pt x="205" y="99"/>
                  <a:pt x="202" y="101"/>
                  <a:pt x="202" y="101"/>
                </a:cubicBezTo>
                <a:cubicBezTo>
                  <a:pt x="200" y="101"/>
                  <a:pt x="205" y="99"/>
                  <a:pt x="203" y="100"/>
                </a:cubicBezTo>
                <a:close/>
                <a:moveTo>
                  <a:pt x="201" y="82"/>
                </a:moveTo>
                <a:cubicBezTo>
                  <a:pt x="203" y="81"/>
                  <a:pt x="203" y="82"/>
                  <a:pt x="205" y="81"/>
                </a:cubicBezTo>
                <a:cubicBezTo>
                  <a:pt x="205" y="80"/>
                  <a:pt x="206" y="80"/>
                  <a:pt x="205" y="79"/>
                </a:cubicBezTo>
                <a:cubicBezTo>
                  <a:pt x="203" y="80"/>
                  <a:pt x="202" y="81"/>
                  <a:pt x="201" y="82"/>
                </a:cubicBezTo>
                <a:close/>
                <a:moveTo>
                  <a:pt x="192" y="82"/>
                </a:moveTo>
                <a:cubicBezTo>
                  <a:pt x="192" y="81"/>
                  <a:pt x="194" y="80"/>
                  <a:pt x="194" y="80"/>
                </a:cubicBezTo>
                <a:cubicBezTo>
                  <a:pt x="192" y="80"/>
                  <a:pt x="187" y="84"/>
                  <a:pt x="190" y="83"/>
                </a:cubicBezTo>
                <a:cubicBezTo>
                  <a:pt x="192" y="81"/>
                  <a:pt x="191" y="83"/>
                  <a:pt x="191" y="83"/>
                </a:cubicBezTo>
                <a:cubicBezTo>
                  <a:pt x="192" y="83"/>
                  <a:pt x="194" y="82"/>
                  <a:pt x="195" y="81"/>
                </a:cubicBezTo>
                <a:cubicBezTo>
                  <a:pt x="195" y="81"/>
                  <a:pt x="195" y="82"/>
                  <a:pt x="195" y="82"/>
                </a:cubicBezTo>
                <a:cubicBezTo>
                  <a:pt x="197" y="81"/>
                  <a:pt x="197" y="81"/>
                  <a:pt x="197" y="81"/>
                </a:cubicBezTo>
                <a:cubicBezTo>
                  <a:pt x="197" y="80"/>
                  <a:pt x="197" y="80"/>
                  <a:pt x="197" y="80"/>
                </a:cubicBezTo>
                <a:cubicBezTo>
                  <a:pt x="194" y="82"/>
                  <a:pt x="193" y="81"/>
                  <a:pt x="192" y="82"/>
                </a:cubicBezTo>
                <a:close/>
                <a:moveTo>
                  <a:pt x="196" y="84"/>
                </a:moveTo>
                <a:cubicBezTo>
                  <a:pt x="193" y="86"/>
                  <a:pt x="192" y="85"/>
                  <a:pt x="192" y="85"/>
                </a:cubicBezTo>
                <a:cubicBezTo>
                  <a:pt x="192" y="86"/>
                  <a:pt x="191" y="86"/>
                  <a:pt x="191" y="87"/>
                </a:cubicBezTo>
                <a:cubicBezTo>
                  <a:pt x="193" y="86"/>
                  <a:pt x="192" y="87"/>
                  <a:pt x="194" y="87"/>
                </a:cubicBezTo>
                <a:cubicBezTo>
                  <a:pt x="196" y="86"/>
                  <a:pt x="195" y="86"/>
                  <a:pt x="197" y="85"/>
                </a:cubicBezTo>
                <a:cubicBezTo>
                  <a:pt x="198" y="84"/>
                  <a:pt x="195" y="86"/>
                  <a:pt x="195" y="85"/>
                </a:cubicBezTo>
                <a:cubicBezTo>
                  <a:pt x="195" y="85"/>
                  <a:pt x="198" y="82"/>
                  <a:pt x="196" y="83"/>
                </a:cubicBezTo>
                <a:cubicBezTo>
                  <a:pt x="196" y="83"/>
                  <a:pt x="196" y="83"/>
                  <a:pt x="196" y="84"/>
                </a:cubicBezTo>
                <a:close/>
                <a:moveTo>
                  <a:pt x="187" y="104"/>
                </a:moveTo>
                <a:cubicBezTo>
                  <a:pt x="188" y="103"/>
                  <a:pt x="188" y="105"/>
                  <a:pt x="192" y="103"/>
                </a:cubicBezTo>
                <a:cubicBezTo>
                  <a:pt x="192" y="102"/>
                  <a:pt x="190" y="103"/>
                  <a:pt x="190" y="103"/>
                </a:cubicBezTo>
                <a:cubicBezTo>
                  <a:pt x="192" y="102"/>
                  <a:pt x="193" y="101"/>
                  <a:pt x="194" y="99"/>
                </a:cubicBezTo>
                <a:cubicBezTo>
                  <a:pt x="195" y="100"/>
                  <a:pt x="195" y="100"/>
                  <a:pt x="195" y="100"/>
                </a:cubicBezTo>
                <a:cubicBezTo>
                  <a:pt x="197" y="98"/>
                  <a:pt x="198" y="98"/>
                  <a:pt x="201" y="96"/>
                </a:cubicBezTo>
                <a:cubicBezTo>
                  <a:pt x="200" y="96"/>
                  <a:pt x="201" y="94"/>
                  <a:pt x="200" y="95"/>
                </a:cubicBezTo>
                <a:cubicBezTo>
                  <a:pt x="196" y="97"/>
                  <a:pt x="191" y="101"/>
                  <a:pt x="189" y="102"/>
                </a:cubicBezTo>
                <a:cubicBezTo>
                  <a:pt x="188" y="103"/>
                  <a:pt x="191" y="102"/>
                  <a:pt x="188" y="103"/>
                </a:cubicBezTo>
                <a:cubicBezTo>
                  <a:pt x="188" y="103"/>
                  <a:pt x="187" y="104"/>
                  <a:pt x="187" y="104"/>
                </a:cubicBezTo>
                <a:close/>
                <a:moveTo>
                  <a:pt x="198" y="107"/>
                </a:moveTo>
                <a:cubicBezTo>
                  <a:pt x="200" y="106"/>
                  <a:pt x="201" y="105"/>
                  <a:pt x="202" y="105"/>
                </a:cubicBezTo>
                <a:cubicBezTo>
                  <a:pt x="201" y="105"/>
                  <a:pt x="199" y="106"/>
                  <a:pt x="198" y="106"/>
                </a:cubicBezTo>
                <a:cubicBezTo>
                  <a:pt x="200" y="105"/>
                  <a:pt x="200" y="104"/>
                  <a:pt x="202" y="103"/>
                </a:cubicBezTo>
                <a:cubicBezTo>
                  <a:pt x="201" y="104"/>
                  <a:pt x="203" y="102"/>
                  <a:pt x="205" y="102"/>
                </a:cubicBezTo>
                <a:cubicBezTo>
                  <a:pt x="204" y="101"/>
                  <a:pt x="200" y="104"/>
                  <a:pt x="197" y="105"/>
                </a:cubicBezTo>
                <a:cubicBezTo>
                  <a:pt x="199" y="105"/>
                  <a:pt x="196" y="108"/>
                  <a:pt x="198" y="107"/>
                </a:cubicBezTo>
                <a:close/>
                <a:moveTo>
                  <a:pt x="186" y="99"/>
                </a:moveTo>
                <a:cubicBezTo>
                  <a:pt x="183" y="101"/>
                  <a:pt x="173" y="108"/>
                  <a:pt x="182" y="103"/>
                </a:cubicBezTo>
                <a:cubicBezTo>
                  <a:pt x="183" y="101"/>
                  <a:pt x="187" y="99"/>
                  <a:pt x="183" y="102"/>
                </a:cubicBezTo>
                <a:cubicBezTo>
                  <a:pt x="186" y="100"/>
                  <a:pt x="187" y="99"/>
                  <a:pt x="188" y="98"/>
                </a:cubicBezTo>
                <a:cubicBezTo>
                  <a:pt x="187" y="99"/>
                  <a:pt x="187" y="98"/>
                  <a:pt x="186" y="99"/>
                </a:cubicBezTo>
                <a:close/>
                <a:moveTo>
                  <a:pt x="169" y="89"/>
                </a:moveTo>
                <a:cubicBezTo>
                  <a:pt x="171" y="89"/>
                  <a:pt x="178" y="83"/>
                  <a:pt x="174" y="85"/>
                </a:cubicBezTo>
                <a:cubicBezTo>
                  <a:pt x="174" y="86"/>
                  <a:pt x="171" y="88"/>
                  <a:pt x="169" y="89"/>
                </a:cubicBezTo>
                <a:close/>
                <a:moveTo>
                  <a:pt x="182" y="123"/>
                </a:moveTo>
                <a:cubicBezTo>
                  <a:pt x="187" y="120"/>
                  <a:pt x="189" y="118"/>
                  <a:pt x="195" y="114"/>
                </a:cubicBezTo>
                <a:cubicBezTo>
                  <a:pt x="194" y="115"/>
                  <a:pt x="195" y="113"/>
                  <a:pt x="194" y="114"/>
                </a:cubicBezTo>
                <a:cubicBezTo>
                  <a:pt x="194" y="114"/>
                  <a:pt x="191" y="117"/>
                  <a:pt x="189" y="118"/>
                </a:cubicBezTo>
                <a:cubicBezTo>
                  <a:pt x="190" y="117"/>
                  <a:pt x="190" y="117"/>
                  <a:pt x="190" y="116"/>
                </a:cubicBezTo>
                <a:cubicBezTo>
                  <a:pt x="188" y="118"/>
                  <a:pt x="186" y="120"/>
                  <a:pt x="183" y="121"/>
                </a:cubicBezTo>
                <a:cubicBezTo>
                  <a:pt x="184" y="121"/>
                  <a:pt x="184" y="120"/>
                  <a:pt x="183" y="121"/>
                </a:cubicBezTo>
                <a:cubicBezTo>
                  <a:pt x="183" y="121"/>
                  <a:pt x="182" y="123"/>
                  <a:pt x="182" y="123"/>
                </a:cubicBezTo>
                <a:close/>
                <a:moveTo>
                  <a:pt x="178" y="110"/>
                </a:moveTo>
                <a:cubicBezTo>
                  <a:pt x="180" y="109"/>
                  <a:pt x="180" y="109"/>
                  <a:pt x="180" y="109"/>
                </a:cubicBezTo>
                <a:cubicBezTo>
                  <a:pt x="178" y="111"/>
                  <a:pt x="182" y="109"/>
                  <a:pt x="182" y="108"/>
                </a:cubicBezTo>
                <a:cubicBezTo>
                  <a:pt x="181" y="108"/>
                  <a:pt x="179" y="109"/>
                  <a:pt x="178" y="110"/>
                </a:cubicBezTo>
                <a:close/>
                <a:moveTo>
                  <a:pt x="178" y="117"/>
                </a:moveTo>
                <a:cubicBezTo>
                  <a:pt x="177" y="118"/>
                  <a:pt x="176" y="118"/>
                  <a:pt x="175" y="120"/>
                </a:cubicBezTo>
                <a:cubicBezTo>
                  <a:pt x="176" y="119"/>
                  <a:pt x="176" y="119"/>
                  <a:pt x="177" y="119"/>
                </a:cubicBezTo>
                <a:cubicBezTo>
                  <a:pt x="178" y="118"/>
                  <a:pt x="182" y="116"/>
                  <a:pt x="181" y="116"/>
                </a:cubicBezTo>
                <a:cubicBezTo>
                  <a:pt x="177" y="119"/>
                  <a:pt x="181" y="114"/>
                  <a:pt x="178" y="117"/>
                </a:cubicBezTo>
                <a:close/>
                <a:moveTo>
                  <a:pt x="164" y="122"/>
                </a:moveTo>
                <a:cubicBezTo>
                  <a:pt x="169" y="117"/>
                  <a:pt x="172" y="117"/>
                  <a:pt x="177" y="112"/>
                </a:cubicBezTo>
                <a:cubicBezTo>
                  <a:pt x="174" y="114"/>
                  <a:pt x="176" y="112"/>
                  <a:pt x="174" y="113"/>
                </a:cubicBezTo>
                <a:cubicBezTo>
                  <a:pt x="171" y="116"/>
                  <a:pt x="165" y="119"/>
                  <a:pt x="164" y="122"/>
                </a:cubicBezTo>
                <a:close/>
                <a:moveTo>
                  <a:pt x="159" y="111"/>
                </a:moveTo>
                <a:cubicBezTo>
                  <a:pt x="160" y="110"/>
                  <a:pt x="164" y="108"/>
                  <a:pt x="164" y="107"/>
                </a:cubicBezTo>
                <a:cubicBezTo>
                  <a:pt x="162" y="109"/>
                  <a:pt x="158" y="112"/>
                  <a:pt x="159" y="111"/>
                </a:cubicBezTo>
                <a:close/>
                <a:moveTo>
                  <a:pt x="170" y="123"/>
                </a:moveTo>
                <a:cubicBezTo>
                  <a:pt x="172" y="122"/>
                  <a:pt x="175" y="118"/>
                  <a:pt x="172" y="121"/>
                </a:cubicBezTo>
                <a:cubicBezTo>
                  <a:pt x="172" y="121"/>
                  <a:pt x="173" y="120"/>
                  <a:pt x="173" y="121"/>
                </a:cubicBezTo>
                <a:cubicBezTo>
                  <a:pt x="172" y="121"/>
                  <a:pt x="168" y="124"/>
                  <a:pt x="170" y="123"/>
                </a:cubicBezTo>
                <a:close/>
                <a:moveTo>
                  <a:pt x="125" y="113"/>
                </a:moveTo>
                <a:cubicBezTo>
                  <a:pt x="123" y="114"/>
                  <a:pt x="123" y="114"/>
                  <a:pt x="123" y="114"/>
                </a:cubicBezTo>
                <a:cubicBezTo>
                  <a:pt x="123" y="115"/>
                  <a:pt x="122" y="116"/>
                  <a:pt x="123" y="115"/>
                </a:cubicBezTo>
                <a:cubicBezTo>
                  <a:pt x="125" y="114"/>
                  <a:pt x="125" y="114"/>
                  <a:pt x="125" y="113"/>
                </a:cubicBezTo>
                <a:cubicBezTo>
                  <a:pt x="125" y="113"/>
                  <a:pt x="126" y="113"/>
                  <a:pt x="126" y="112"/>
                </a:cubicBezTo>
                <a:cubicBezTo>
                  <a:pt x="125" y="113"/>
                  <a:pt x="125" y="113"/>
                  <a:pt x="125" y="113"/>
                </a:cubicBezTo>
                <a:close/>
                <a:moveTo>
                  <a:pt x="107" y="138"/>
                </a:moveTo>
                <a:cubicBezTo>
                  <a:pt x="106" y="138"/>
                  <a:pt x="106" y="138"/>
                  <a:pt x="105" y="139"/>
                </a:cubicBezTo>
                <a:cubicBezTo>
                  <a:pt x="105" y="138"/>
                  <a:pt x="107" y="136"/>
                  <a:pt x="107" y="136"/>
                </a:cubicBezTo>
                <a:cubicBezTo>
                  <a:pt x="105" y="138"/>
                  <a:pt x="104" y="139"/>
                  <a:pt x="102" y="141"/>
                </a:cubicBezTo>
                <a:cubicBezTo>
                  <a:pt x="104" y="141"/>
                  <a:pt x="106" y="140"/>
                  <a:pt x="108" y="139"/>
                </a:cubicBezTo>
                <a:cubicBezTo>
                  <a:pt x="104" y="141"/>
                  <a:pt x="110" y="134"/>
                  <a:pt x="107" y="137"/>
                </a:cubicBezTo>
                <a:cubicBezTo>
                  <a:pt x="107" y="137"/>
                  <a:pt x="107" y="137"/>
                  <a:pt x="107" y="138"/>
                </a:cubicBezTo>
                <a:close/>
                <a:moveTo>
                  <a:pt x="128" y="160"/>
                </a:moveTo>
                <a:cubicBezTo>
                  <a:pt x="127" y="161"/>
                  <a:pt x="126" y="161"/>
                  <a:pt x="126" y="161"/>
                </a:cubicBezTo>
                <a:cubicBezTo>
                  <a:pt x="125" y="163"/>
                  <a:pt x="128" y="160"/>
                  <a:pt x="128" y="162"/>
                </a:cubicBezTo>
                <a:cubicBezTo>
                  <a:pt x="127" y="163"/>
                  <a:pt x="126" y="164"/>
                  <a:pt x="125" y="164"/>
                </a:cubicBezTo>
                <a:cubicBezTo>
                  <a:pt x="125" y="165"/>
                  <a:pt x="128" y="162"/>
                  <a:pt x="129" y="162"/>
                </a:cubicBezTo>
                <a:cubicBezTo>
                  <a:pt x="128" y="162"/>
                  <a:pt x="127" y="163"/>
                  <a:pt x="127" y="163"/>
                </a:cubicBezTo>
                <a:cubicBezTo>
                  <a:pt x="131" y="161"/>
                  <a:pt x="128" y="162"/>
                  <a:pt x="131" y="159"/>
                </a:cubicBezTo>
                <a:cubicBezTo>
                  <a:pt x="130" y="159"/>
                  <a:pt x="127" y="162"/>
                  <a:pt x="128" y="160"/>
                </a:cubicBezTo>
                <a:close/>
                <a:moveTo>
                  <a:pt x="95" y="148"/>
                </a:moveTo>
                <a:cubicBezTo>
                  <a:pt x="95" y="148"/>
                  <a:pt x="96" y="148"/>
                  <a:pt x="96" y="148"/>
                </a:cubicBezTo>
                <a:cubicBezTo>
                  <a:pt x="94" y="149"/>
                  <a:pt x="94" y="150"/>
                  <a:pt x="94" y="150"/>
                </a:cubicBezTo>
                <a:cubicBezTo>
                  <a:pt x="98" y="147"/>
                  <a:pt x="99" y="145"/>
                  <a:pt x="101" y="143"/>
                </a:cubicBezTo>
                <a:cubicBezTo>
                  <a:pt x="102" y="143"/>
                  <a:pt x="102" y="142"/>
                  <a:pt x="102" y="141"/>
                </a:cubicBezTo>
                <a:cubicBezTo>
                  <a:pt x="100" y="143"/>
                  <a:pt x="97" y="147"/>
                  <a:pt x="95" y="148"/>
                </a:cubicBezTo>
                <a:close/>
                <a:moveTo>
                  <a:pt x="110" y="169"/>
                </a:moveTo>
                <a:cubicBezTo>
                  <a:pt x="110" y="169"/>
                  <a:pt x="111" y="169"/>
                  <a:pt x="111" y="169"/>
                </a:cubicBezTo>
                <a:cubicBezTo>
                  <a:pt x="110" y="170"/>
                  <a:pt x="109" y="171"/>
                  <a:pt x="109" y="171"/>
                </a:cubicBezTo>
                <a:cubicBezTo>
                  <a:pt x="112" y="168"/>
                  <a:pt x="113" y="166"/>
                  <a:pt x="114" y="165"/>
                </a:cubicBezTo>
                <a:cubicBezTo>
                  <a:pt x="114" y="165"/>
                  <a:pt x="114" y="165"/>
                  <a:pt x="114" y="165"/>
                </a:cubicBezTo>
                <a:cubicBezTo>
                  <a:pt x="112" y="167"/>
                  <a:pt x="111" y="169"/>
                  <a:pt x="110" y="169"/>
                </a:cubicBezTo>
                <a:close/>
                <a:moveTo>
                  <a:pt x="91" y="154"/>
                </a:moveTo>
                <a:cubicBezTo>
                  <a:pt x="92" y="155"/>
                  <a:pt x="92" y="155"/>
                  <a:pt x="92" y="155"/>
                </a:cubicBezTo>
                <a:cubicBezTo>
                  <a:pt x="94" y="153"/>
                  <a:pt x="93" y="153"/>
                  <a:pt x="94" y="152"/>
                </a:cubicBezTo>
                <a:cubicBezTo>
                  <a:pt x="94" y="152"/>
                  <a:pt x="94" y="152"/>
                  <a:pt x="95" y="152"/>
                </a:cubicBezTo>
                <a:cubicBezTo>
                  <a:pt x="95" y="152"/>
                  <a:pt x="95" y="151"/>
                  <a:pt x="95" y="151"/>
                </a:cubicBezTo>
                <a:cubicBezTo>
                  <a:pt x="94" y="151"/>
                  <a:pt x="94" y="151"/>
                  <a:pt x="94" y="152"/>
                </a:cubicBezTo>
                <a:cubicBezTo>
                  <a:pt x="93" y="153"/>
                  <a:pt x="93" y="153"/>
                  <a:pt x="91" y="154"/>
                </a:cubicBezTo>
                <a:close/>
                <a:moveTo>
                  <a:pt x="92" y="162"/>
                </a:moveTo>
                <a:cubicBezTo>
                  <a:pt x="94" y="162"/>
                  <a:pt x="97" y="157"/>
                  <a:pt x="99" y="155"/>
                </a:cubicBezTo>
                <a:cubicBezTo>
                  <a:pt x="96" y="158"/>
                  <a:pt x="95" y="159"/>
                  <a:pt x="92" y="162"/>
                </a:cubicBezTo>
                <a:close/>
                <a:moveTo>
                  <a:pt x="88" y="161"/>
                </a:moveTo>
                <a:cubicBezTo>
                  <a:pt x="87" y="161"/>
                  <a:pt x="87" y="161"/>
                  <a:pt x="87" y="161"/>
                </a:cubicBezTo>
                <a:cubicBezTo>
                  <a:pt x="87" y="161"/>
                  <a:pt x="87" y="161"/>
                  <a:pt x="87" y="161"/>
                </a:cubicBezTo>
                <a:cubicBezTo>
                  <a:pt x="87" y="162"/>
                  <a:pt x="87" y="162"/>
                  <a:pt x="87" y="162"/>
                </a:cubicBezTo>
                <a:cubicBezTo>
                  <a:pt x="87" y="162"/>
                  <a:pt x="87" y="162"/>
                  <a:pt x="87" y="162"/>
                </a:cubicBezTo>
                <a:cubicBezTo>
                  <a:pt x="87" y="162"/>
                  <a:pt x="87" y="163"/>
                  <a:pt x="87" y="163"/>
                </a:cubicBezTo>
                <a:cubicBezTo>
                  <a:pt x="87" y="163"/>
                  <a:pt x="87" y="162"/>
                  <a:pt x="87" y="162"/>
                </a:cubicBezTo>
                <a:cubicBezTo>
                  <a:pt x="87" y="162"/>
                  <a:pt x="87" y="162"/>
                  <a:pt x="88" y="161"/>
                </a:cubicBezTo>
                <a:cubicBezTo>
                  <a:pt x="89" y="160"/>
                  <a:pt x="89" y="160"/>
                  <a:pt x="89" y="160"/>
                </a:cubicBezTo>
                <a:cubicBezTo>
                  <a:pt x="88" y="162"/>
                  <a:pt x="90" y="159"/>
                  <a:pt x="91" y="158"/>
                </a:cubicBezTo>
                <a:cubicBezTo>
                  <a:pt x="91" y="157"/>
                  <a:pt x="93" y="157"/>
                  <a:pt x="94" y="156"/>
                </a:cubicBezTo>
                <a:cubicBezTo>
                  <a:pt x="92" y="156"/>
                  <a:pt x="90" y="158"/>
                  <a:pt x="88" y="161"/>
                </a:cubicBezTo>
                <a:close/>
                <a:moveTo>
                  <a:pt x="106" y="176"/>
                </a:moveTo>
                <a:cubicBezTo>
                  <a:pt x="106" y="177"/>
                  <a:pt x="105" y="177"/>
                  <a:pt x="105" y="178"/>
                </a:cubicBezTo>
                <a:cubicBezTo>
                  <a:pt x="104" y="178"/>
                  <a:pt x="104" y="178"/>
                  <a:pt x="104" y="178"/>
                </a:cubicBezTo>
                <a:cubicBezTo>
                  <a:pt x="104" y="179"/>
                  <a:pt x="103" y="179"/>
                  <a:pt x="103" y="180"/>
                </a:cubicBezTo>
                <a:cubicBezTo>
                  <a:pt x="104" y="179"/>
                  <a:pt x="104" y="180"/>
                  <a:pt x="104" y="179"/>
                </a:cubicBezTo>
                <a:cubicBezTo>
                  <a:pt x="105" y="179"/>
                  <a:pt x="105" y="180"/>
                  <a:pt x="106" y="179"/>
                </a:cubicBezTo>
                <a:cubicBezTo>
                  <a:pt x="105" y="179"/>
                  <a:pt x="105" y="179"/>
                  <a:pt x="105" y="179"/>
                </a:cubicBezTo>
                <a:cubicBezTo>
                  <a:pt x="105" y="178"/>
                  <a:pt x="105" y="179"/>
                  <a:pt x="106" y="178"/>
                </a:cubicBezTo>
                <a:cubicBezTo>
                  <a:pt x="105" y="179"/>
                  <a:pt x="108" y="175"/>
                  <a:pt x="108" y="175"/>
                </a:cubicBezTo>
                <a:cubicBezTo>
                  <a:pt x="108" y="175"/>
                  <a:pt x="108" y="175"/>
                  <a:pt x="109" y="175"/>
                </a:cubicBezTo>
                <a:cubicBezTo>
                  <a:pt x="108" y="175"/>
                  <a:pt x="107" y="175"/>
                  <a:pt x="106" y="176"/>
                </a:cubicBezTo>
                <a:close/>
                <a:moveTo>
                  <a:pt x="109" y="180"/>
                </a:moveTo>
                <a:cubicBezTo>
                  <a:pt x="108" y="180"/>
                  <a:pt x="108" y="180"/>
                  <a:pt x="108" y="180"/>
                </a:cubicBezTo>
                <a:cubicBezTo>
                  <a:pt x="108" y="181"/>
                  <a:pt x="108" y="181"/>
                  <a:pt x="108" y="181"/>
                </a:cubicBezTo>
                <a:cubicBezTo>
                  <a:pt x="107" y="181"/>
                  <a:pt x="107" y="181"/>
                  <a:pt x="107" y="181"/>
                </a:cubicBezTo>
                <a:cubicBezTo>
                  <a:pt x="107" y="181"/>
                  <a:pt x="107" y="181"/>
                  <a:pt x="107" y="181"/>
                </a:cubicBezTo>
                <a:cubicBezTo>
                  <a:pt x="106" y="182"/>
                  <a:pt x="106" y="183"/>
                  <a:pt x="105" y="184"/>
                </a:cubicBezTo>
                <a:cubicBezTo>
                  <a:pt x="106" y="184"/>
                  <a:pt x="107" y="183"/>
                  <a:pt x="107" y="182"/>
                </a:cubicBezTo>
                <a:cubicBezTo>
                  <a:pt x="108" y="182"/>
                  <a:pt x="108" y="182"/>
                  <a:pt x="108" y="182"/>
                </a:cubicBezTo>
                <a:cubicBezTo>
                  <a:pt x="108" y="182"/>
                  <a:pt x="108" y="182"/>
                  <a:pt x="110" y="180"/>
                </a:cubicBezTo>
                <a:cubicBezTo>
                  <a:pt x="110" y="180"/>
                  <a:pt x="109" y="180"/>
                  <a:pt x="109" y="180"/>
                </a:cubicBezTo>
                <a:close/>
                <a:moveTo>
                  <a:pt x="88" y="171"/>
                </a:moveTo>
                <a:cubicBezTo>
                  <a:pt x="89" y="170"/>
                  <a:pt x="88" y="170"/>
                  <a:pt x="88" y="170"/>
                </a:cubicBezTo>
                <a:cubicBezTo>
                  <a:pt x="89" y="171"/>
                  <a:pt x="90" y="169"/>
                  <a:pt x="90" y="169"/>
                </a:cubicBezTo>
                <a:cubicBezTo>
                  <a:pt x="90" y="169"/>
                  <a:pt x="90" y="168"/>
                  <a:pt x="89" y="169"/>
                </a:cubicBezTo>
                <a:cubicBezTo>
                  <a:pt x="89" y="169"/>
                  <a:pt x="88" y="170"/>
                  <a:pt x="88" y="171"/>
                </a:cubicBezTo>
                <a:close/>
                <a:moveTo>
                  <a:pt x="98" y="180"/>
                </a:moveTo>
                <a:cubicBezTo>
                  <a:pt x="99" y="179"/>
                  <a:pt x="99" y="180"/>
                  <a:pt x="100" y="180"/>
                </a:cubicBezTo>
                <a:cubicBezTo>
                  <a:pt x="99" y="179"/>
                  <a:pt x="98" y="179"/>
                  <a:pt x="98" y="180"/>
                </a:cubicBezTo>
                <a:close/>
                <a:moveTo>
                  <a:pt x="102" y="183"/>
                </a:moveTo>
                <a:cubicBezTo>
                  <a:pt x="102" y="182"/>
                  <a:pt x="101" y="182"/>
                  <a:pt x="102" y="182"/>
                </a:cubicBezTo>
                <a:cubicBezTo>
                  <a:pt x="102" y="182"/>
                  <a:pt x="102" y="183"/>
                  <a:pt x="102" y="182"/>
                </a:cubicBezTo>
                <a:cubicBezTo>
                  <a:pt x="102" y="182"/>
                  <a:pt x="101" y="182"/>
                  <a:pt x="101" y="182"/>
                </a:cubicBezTo>
                <a:cubicBezTo>
                  <a:pt x="102" y="182"/>
                  <a:pt x="101" y="183"/>
                  <a:pt x="102" y="183"/>
                </a:cubicBezTo>
                <a:close/>
                <a:moveTo>
                  <a:pt x="102" y="191"/>
                </a:moveTo>
                <a:cubicBezTo>
                  <a:pt x="102" y="191"/>
                  <a:pt x="104" y="189"/>
                  <a:pt x="104" y="188"/>
                </a:cubicBezTo>
                <a:cubicBezTo>
                  <a:pt x="103" y="187"/>
                  <a:pt x="103" y="186"/>
                  <a:pt x="102" y="187"/>
                </a:cubicBezTo>
                <a:cubicBezTo>
                  <a:pt x="104" y="188"/>
                  <a:pt x="101" y="190"/>
                  <a:pt x="102" y="191"/>
                </a:cubicBezTo>
                <a:close/>
                <a:moveTo>
                  <a:pt x="100" y="187"/>
                </a:moveTo>
                <a:cubicBezTo>
                  <a:pt x="100" y="187"/>
                  <a:pt x="99" y="187"/>
                  <a:pt x="100" y="187"/>
                </a:cubicBezTo>
                <a:cubicBezTo>
                  <a:pt x="100" y="187"/>
                  <a:pt x="101" y="187"/>
                  <a:pt x="101" y="187"/>
                </a:cubicBezTo>
                <a:cubicBezTo>
                  <a:pt x="100" y="187"/>
                  <a:pt x="100" y="187"/>
                  <a:pt x="100" y="187"/>
                </a:cubicBezTo>
                <a:close/>
                <a:moveTo>
                  <a:pt x="99" y="192"/>
                </a:moveTo>
                <a:cubicBezTo>
                  <a:pt x="97" y="193"/>
                  <a:pt x="94" y="197"/>
                  <a:pt x="94" y="198"/>
                </a:cubicBezTo>
                <a:cubicBezTo>
                  <a:pt x="95" y="197"/>
                  <a:pt x="96" y="196"/>
                  <a:pt x="97" y="194"/>
                </a:cubicBezTo>
                <a:cubicBezTo>
                  <a:pt x="97" y="195"/>
                  <a:pt x="97" y="195"/>
                  <a:pt x="97" y="194"/>
                </a:cubicBezTo>
                <a:cubicBezTo>
                  <a:pt x="98" y="192"/>
                  <a:pt x="101" y="192"/>
                  <a:pt x="102" y="189"/>
                </a:cubicBezTo>
                <a:cubicBezTo>
                  <a:pt x="101" y="189"/>
                  <a:pt x="101" y="190"/>
                  <a:pt x="101" y="190"/>
                </a:cubicBezTo>
                <a:cubicBezTo>
                  <a:pt x="100" y="189"/>
                  <a:pt x="102" y="189"/>
                  <a:pt x="102" y="188"/>
                </a:cubicBezTo>
                <a:cubicBezTo>
                  <a:pt x="100" y="189"/>
                  <a:pt x="100" y="191"/>
                  <a:pt x="98" y="191"/>
                </a:cubicBezTo>
                <a:cubicBezTo>
                  <a:pt x="99" y="191"/>
                  <a:pt x="99" y="192"/>
                  <a:pt x="99" y="192"/>
                </a:cubicBezTo>
                <a:close/>
                <a:moveTo>
                  <a:pt x="95" y="191"/>
                </a:moveTo>
                <a:cubicBezTo>
                  <a:pt x="96" y="191"/>
                  <a:pt x="95" y="192"/>
                  <a:pt x="96" y="192"/>
                </a:cubicBezTo>
                <a:cubicBezTo>
                  <a:pt x="96" y="191"/>
                  <a:pt x="98" y="191"/>
                  <a:pt x="97" y="190"/>
                </a:cubicBezTo>
                <a:cubicBezTo>
                  <a:pt x="98" y="190"/>
                  <a:pt x="98" y="189"/>
                  <a:pt x="98" y="189"/>
                </a:cubicBezTo>
                <a:cubicBezTo>
                  <a:pt x="98" y="189"/>
                  <a:pt x="97" y="189"/>
                  <a:pt x="98" y="189"/>
                </a:cubicBezTo>
                <a:cubicBezTo>
                  <a:pt x="98" y="189"/>
                  <a:pt x="99" y="189"/>
                  <a:pt x="100" y="188"/>
                </a:cubicBezTo>
                <a:cubicBezTo>
                  <a:pt x="99" y="187"/>
                  <a:pt x="99" y="187"/>
                  <a:pt x="99" y="187"/>
                </a:cubicBezTo>
                <a:cubicBezTo>
                  <a:pt x="98" y="187"/>
                  <a:pt x="99" y="188"/>
                  <a:pt x="98" y="188"/>
                </a:cubicBezTo>
                <a:cubicBezTo>
                  <a:pt x="98" y="187"/>
                  <a:pt x="96" y="189"/>
                  <a:pt x="97" y="190"/>
                </a:cubicBezTo>
                <a:cubicBezTo>
                  <a:pt x="96" y="190"/>
                  <a:pt x="96" y="190"/>
                  <a:pt x="96" y="190"/>
                </a:cubicBezTo>
                <a:cubicBezTo>
                  <a:pt x="96" y="190"/>
                  <a:pt x="97" y="190"/>
                  <a:pt x="96" y="191"/>
                </a:cubicBezTo>
                <a:cubicBezTo>
                  <a:pt x="96" y="190"/>
                  <a:pt x="96" y="190"/>
                  <a:pt x="96" y="190"/>
                </a:cubicBezTo>
                <a:cubicBezTo>
                  <a:pt x="96" y="191"/>
                  <a:pt x="96" y="191"/>
                  <a:pt x="95" y="191"/>
                </a:cubicBezTo>
                <a:close/>
                <a:moveTo>
                  <a:pt x="85" y="191"/>
                </a:moveTo>
                <a:cubicBezTo>
                  <a:pt x="85" y="194"/>
                  <a:pt x="82" y="195"/>
                  <a:pt x="81" y="197"/>
                </a:cubicBezTo>
                <a:cubicBezTo>
                  <a:pt x="82" y="198"/>
                  <a:pt x="82" y="197"/>
                  <a:pt x="82" y="197"/>
                </a:cubicBezTo>
                <a:cubicBezTo>
                  <a:pt x="84" y="195"/>
                  <a:pt x="85" y="193"/>
                  <a:pt x="87" y="192"/>
                </a:cubicBezTo>
                <a:cubicBezTo>
                  <a:pt x="87" y="192"/>
                  <a:pt x="87" y="193"/>
                  <a:pt x="88" y="193"/>
                </a:cubicBezTo>
                <a:cubicBezTo>
                  <a:pt x="88" y="193"/>
                  <a:pt x="89" y="191"/>
                  <a:pt x="90" y="191"/>
                </a:cubicBezTo>
                <a:cubicBezTo>
                  <a:pt x="89" y="190"/>
                  <a:pt x="89" y="190"/>
                  <a:pt x="89" y="190"/>
                </a:cubicBezTo>
                <a:cubicBezTo>
                  <a:pt x="89" y="191"/>
                  <a:pt x="88" y="193"/>
                  <a:pt x="87" y="192"/>
                </a:cubicBezTo>
                <a:cubicBezTo>
                  <a:pt x="87" y="191"/>
                  <a:pt x="88" y="190"/>
                  <a:pt x="89" y="189"/>
                </a:cubicBezTo>
                <a:cubicBezTo>
                  <a:pt x="88" y="189"/>
                  <a:pt x="88" y="188"/>
                  <a:pt x="87" y="189"/>
                </a:cubicBezTo>
                <a:cubicBezTo>
                  <a:pt x="88" y="189"/>
                  <a:pt x="87" y="190"/>
                  <a:pt x="88" y="190"/>
                </a:cubicBezTo>
                <a:cubicBezTo>
                  <a:pt x="87" y="190"/>
                  <a:pt x="88" y="190"/>
                  <a:pt x="87" y="190"/>
                </a:cubicBezTo>
                <a:cubicBezTo>
                  <a:pt x="86" y="190"/>
                  <a:pt x="86" y="192"/>
                  <a:pt x="85" y="191"/>
                </a:cubicBezTo>
                <a:cubicBezTo>
                  <a:pt x="86" y="191"/>
                  <a:pt x="86" y="191"/>
                  <a:pt x="86" y="191"/>
                </a:cubicBezTo>
                <a:cubicBezTo>
                  <a:pt x="85" y="191"/>
                  <a:pt x="86" y="191"/>
                  <a:pt x="85" y="191"/>
                </a:cubicBezTo>
                <a:close/>
                <a:moveTo>
                  <a:pt x="94" y="201"/>
                </a:moveTo>
                <a:cubicBezTo>
                  <a:pt x="95" y="200"/>
                  <a:pt x="94" y="199"/>
                  <a:pt x="95" y="200"/>
                </a:cubicBezTo>
                <a:cubicBezTo>
                  <a:pt x="95" y="199"/>
                  <a:pt x="95" y="199"/>
                  <a:pt x="96" y="199"/>
                </a:cubicBezTo>
                <a:cubicBezTo>
                  <a:pt x="94" y="198"/>
                  <a:pt x="94" y="200"/>
                  <a:pt x="94" y="201"/>
                </a:cubicBezTo>
                <a:close/>
                <a:moveTo>
                  <a:pt x="93" y="198"/>
                </a:moveTo>
                <a:cubicBezTo>
                  <a:pt x="93" y="199"/>
                  <a:pt x="93" y="199"/>
                  <a:pt x="92" y="199"/>
                </a:cubicBezTo>
                <a:cubicBezTo>
                  <a:pt x="93" y="200"/>
                  <a:pt x="91" y="200"/>
                  <a:pt x="92" y="200"/>
                </a:cubicBezTo>
                <a:cubicBezTo>
                  <a:pt x="92" y="199"/>
                  <a:pt x="94" y="199"/>
                  <a:pt x="93" y="198"/>
                </a:cubicBezTo>
                <a:close/>
                <a:moveTo>
                  <a:pt x="91" y="201"/>
                </a:moveTo>
                <a:cubicBezTo>
                  <a:pt x="91" y="202"/>
                  <a:pt x="91" y="201"/>
                  <a:pt x="90" y="201"/>
                </a:cubicBezTo>
                <a:cubicBezTo>
                  <a:pt x="90" y="202"/>
                  <a:pt x="91" y="202"/>
                  <a:pt x="91" y="202"/>
                </a:cubicBezTo>
                <a:cubicBezTo>
                  <a:pt x="91" y="202"/>
                  <a:pt x="91" y="202"/>
                  <a:pt x="91" y="203"/>
                </a:cubicBezTo>
                <a:cubicBezTo>
                  <a:pt x="91" y="202"/>
                  <a:pt x="92" y="202"/>
                  <a:pt x="91" y="202"/>
                </a:cubicBezTo>
                <a:cubicBezTo>
                  <a:pt x="92" y="201"/>
                  <a:pt x="92" y="202"/>
                  <a:pt x="92" y="201"/>
                </a:cubicBezTo>
                <a:cubicBezTo>
                  <a:pt x="92" y="201"/>
                  <a:pt x="92" y="201"/>
                  <a:pt x="92" y="201"/>
                </a:cubicBezTo>
                <a:cubicBezTo>
                  <a:pt x="92" y="200"/>
                  <a:pt x="92" y="201"/>
                  <a:pt x="93" y="201"/>
                </a:cubicBezTo>
                <a:cubicBezTo>
                  <a:pt x="93" y="200"/>
                  <a:pt x="93" y="200"/>
                  <a:pt x="93" y="200"/>
                </a:cubicBezTo>
                <a:cubicBezTo>
                  <a:pt x="92" y="199"/>
                  <a:pt x="92" y="201"/>
                  <a:pt x="91" y="201"/>
                </a:cubicBezTo>
                <a:close/>
                <a:moveTo>
                  <a:pt x="87" y="202"/>
                </a:moveTo>
                <a:cubicBezTo>
                  <a:pt x="87" y="203"/>
                  <a:pt x="86" y="204"/>
                  <a:pt x="86" y="205"/>
                </a:cubicBezTo>
                <a:cubicBezTo>
                  <a:pt x="88" y="203"/>
                  <a:pt x="89" y="204"/>
                  <a:pt x="90" y="205"/>
                </a:cubicBezTo>
                <a:cubicBezTo>
                  <a:pt x="89" y="204"/>
                  <a:pt x="90" y="204"/>
                  <a:pt x="90" y="204"/>
                </a:cubicBezTo>
                <a:cubicBezTo>
                  <a:pt x="90" y="204"/>
                  <a:pt x="89" y="204"/>
                  <a:pt x="89" y="203"/>
                </a:cubicBezTo>
                <a:cubicBezTo>
                  <a:pt x="89" y="204"/>
                  <a:pt x="89" y="203"/>
                  <a:pt x="88" y="203"/>
                </a:cubicBezTo>
                <a:cubicBezTo>
                  <a:pt x="88" y="203"/>
                  <a:pt x="88" y="203"/>
                  <a:pt x="88" y="203"/>
                </a:cubicBezTo>
                <a:cubicBezTo>
                  <a:pt x="88" y="203"/>
                  <a:pt x="88" y="203"/>
                  <a:pt x="88" y="203"/>
                </a:cubicBezTo>
                <a:cubicBezTo>
                  <a:pt x="88" y="203"/>
                  <a:pt x="88" y="202"/>
                  <a:pt x="89" y="202"/>
                </a:cubicBezTo>
                <a:cubicBezTo>
                  <a:pt x="87" y="202"/>
                  <a:pt x="88" y="201"/>
                  <a:pt x="87" y="202"/>
                </a:cubicBezTo>
                <a:close/>
                <a:moveTo>
                  <a:pt x="64" y="186"/>
                </a:move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5" y="186"/>
                  <a:pt x="65" y="186"/>
                </a:cubicBezTo>
                <a:cubicBezTo>
                  <a:pt x="65" y="186"/>
                  <a:pt x="64" y="186"/>
                  <a:pt x="64" y="186"/>
                </a:cubicBezTo>
                <a:close/>
                <a:moveTo>
                  <a:pt x="86" y="208"/>
                </a:moveTo>
                <a:cubicBezTo>
                  <a:pt x="86" y="208"/>
                  <a:pt x="86" y="207"/>
                  <a:pt x="86" y="207"/>
                </a:cubicBezTo>
                <a:cubicBezTo>
                  <a:pt x="85" y="207"/>
                  <a:pt x="87" y="207"/>
                  <a:pt x="87" y="206"/>
                </a:cubicBezTo>
                <a:cubicBezTo>
                  <a:pt x="86" y="206"/>
                  <a:pt x="85" y="208"/>
                  <a:pt x="86" y="208"/>
                </a:cubicBezTo>
                <a:close/>
                <a:moveTo>
                  <a:pt x="84" y="206"/>
                </a:moveTo>
                <a:cubicBezTo>
                  <a:pt x="84" y="206"/>
                  <a:pt x="84" y="207"/>
                  <a:pt x="85" y="206"/>
                </a:cubicBezTo>
                <a:cubicBezTo>
                  <a:pt x="84" y="206"/>
                  <a:pt x="84" y="205"/>
                  <a:pt x="84" y="206"/>
                </a:cubicBezTo>
                <a:cubicBezTo>
                  <a:pt x="84" y="206"/>
                  <a:pt x="83" y="205"/>
                  <a:pt x="84" y="206"/>
                </a:cubicBezTo>
                <a:close/>
                <a:moveTo>
                  <a:pt x="79" y="215"/>
                </a:moveTo>
                <a:cubicBezTo>
                  <a:pt x="79" y="215"/>
                  <a:pt x="79" y="215"/>
                  <a:pt x="80" y="215"/>
                </a:cubicBezTo>
                <a:cubicBezTo>
                  <a:pt x="80" y="214"/>
                  <a:pt x="82" y="213"/>
                  <a:pt x="81" y="212"/>
                </a:cubicBezTo>
                <a:cubicBezTo>
                  <a:pt x="81" y="212"/>
                  <a:pt x="81" y="212"/>
                  <a:pt x="81" y="212"/>
                </a:cubicBezTo>
                <a:cubicBezTo>
                  <a:pt x="81" y="212"/>
                  <a:pt x="80" y="212"/>
                  <a:pt x="80" y="212"/>
                </a:cubicBezTo>
                <a:cubicBezTo>
                  <a:pt x="81" y="212"/>
                  <a:pt x="81" y="212"/>
                  <a:pt x="81" y="213"/>
                </a:cubicBezTo>
                <a:cubicBezTo>
                  <a:pt x="80" y="212"/>
                  <a:pt x="80" y="213"/>
                  <a:pt x="80" y="212"/>
                </a:cubicBezTo>
                <a:cubicBezTo>
                  <a:pt x="79" y="212"/>
                  <a:pt x="79" y="212"/>
                  <a:pt x="79" y="213"/>
                </a:cubicBezTo>
                <a:cubicBezTo>
                  <a:pt x="79" y="214"/>
                  <a:pt x="77" y="216"/>
                  <a:pt x="76" y="217"/>
                </a:cubicBezTo>
                <a:cubicBezTo>
                  <a:pt x="77" y="217"/>
                  <a:pt x="77" y="216"/>
                  <a:pt x="77" y="217"/>
                </a:cubicBezTo>
                <a:cubicBezTo>
                  <a:pt x="77" y="217"/>
                  <a:pt x="77" y="217"/>
                  <a:pt x="77" y="217"/>
                </a:cubicBezTo>
                <a:cubicBezTo>
                  <a:pt x="77" y="217"/>
                  <a:pt x="78" y="216"/>
                  <a:pt x="79" y="216"/>
                </a:cubicBezTo>
                <a:cubicBezTo>
                  <a:pt x="78" y="216"/>
                  <a:pt x="78" y="215"/>
                  <a:pt x="78" y="215"/>
                </a:cubicBezTo>
                <a:cubicBezTo>
                  <a:pt x="79" y="215"/>
                  <a:pt x="78" y="215"/>
                  <a:pt x="79" y="215"/>
                </a:cubicBezTo>
                <a:cubicBezTo>
                  <a:pt x="79" y="215"/>
                  <a:pt x="79" y="215"/>
                  <a:pt x="79" y="215"/>
                </a:cubicBezTo>
                <a:close/>
                <a:moveTo>
                  <a:pt x="74" y="207"/>
                </a:moveTo>
                <a:cubicBezTo>
                  <a:pt x="73" y="207"/>
                  <a:pt x="73" y="208"/>
                  <a:pt x="72" y="207"/>
                </a:cubicBezTo>
                <a:cubicBezTo>
                  <a:pt x="71" y="209"/>
                  <a:pt x="70" y="210"/>
                  <a:pt x="69" y="210"/>
                </a:cubicBezTo>
                <a:cubicBezTo>
                  <a:pt x="68" y="211"/>
                  <a:pt x="69" y="210"/>
                  <a:pt x="69" y="211"/>
                </a:cubicBezTo>
                <a:cubicBezTo>
                  <a:pt x="68" y="211"/>
                  <a:pt x="69" y="212"/>
                  <a:pt x="68" y="212"/>
                </a:cubicBezTo>
                <a:cubicBezTo>
                  <a:pt x="69" y="212"/>
                  <a:pt x="69" y="211"/>
                  <a:pt x="68" y="211"/>
                </a:cubicBezTo>
                <a:cubicBezTo>
                  <a:pt x="68" y="212"/>
                  <a:pt x="67" y="212"/>
                  <a:pt x="68" y="213"/>
                </a:cubicBezTo>
                <a:cubicBezTo>
                  <a:pt x="68" y="213"/>
                  <a:pt x="68" y="213"/>
                  <a:pt x="68" y="213"/>
                </a:cubicBezTo>
                <a:cubicBezTo>
                  <a:pt x="69" y="212"/>
                  <a:pt x="69" y="213"/>
                  <a:pt x="69" y="214"/>
                </a:cubicBezTo>
                <a:cubicBezTo>
                  <a:pt x="70" y="213"/>
                  <a:pt x="70" y="211"/>
                  <a:pt x="71" y="211"/>
                </a:cubicBezTo>
                <a:cubicBezTo>
                  <a:pt x="70" y="211"/>
                  <a:pt x="70" y="212"/>
                  <a:pt x="70" y="212"/>
                </a:cubicBezTo>
                <a:cubicBezTo>
                  <a:pt x="71" y="212"/>
                  <a:pt x="71" y="212"/>
                  <a:pt x="71" y="212"/>
                </a:cubicBezTo>
                <a:cubicBezTo>
                  <a:pt x="71" y="213"/>
                  <a:pt x="70" y="213"/>
                  <a:pt x="71" y="214"/>
                </a:cubicBezTo>
                <a:cubicBezTo>
                  <a:pt x="69" y="213"/>
                  <a:pt x="70" y="215"/>
                  <a:pt x="69" y="216"/>
                </a:cubicBezTo>
                <a:cubicBezTo>
                  <a:pt x="68" y="217"/>
                  <a:pt x="66" y="218"/>
                  <a:pt x="67" y="219"/>
                </a:cubicBezTo>
                <a:cubicBezTo>
                  <a:pt x="65" y="219"/>
                  <a:pt x="64" y="222"/>
                  <a:pt x="62" y="223"/>
                </a:cubicBezTo>
                <a:cubicBezTo>
                  <a:pt x="63" y="223"/>
                  <a:pt x="62" y="223"/>
                  <a:pt x="63" y="223"/>
                </a:cubicBezTo>
                <a:cubicBezTo>
                  <a:pt x="63" y="223"/>
                  <a:pt x="62" y="225"/>
                  <a:pt x="63" y="225"/>
                </a:cubicBezTo>
                <a:cubicBezTo>
                  <a:pt x="63" y="224"/>
                  <a:pt x="63" y="223"/>
                  <a:pt x="64" y="223"/>
                </a:cubicBezTo>
                <a:cubicBezTo>
                  <a:pt x="64" y="221"/>
                  <a:pt x="67" y="221"/>
                  <a:pt x="67" y="219"/>
                </a:cubicBezTo>
                <a:cubicBezTo>
                  <a:pt x="68" y="218"/>
                  <a:pt x="68" y="218"/>
                  <a:pt x="69" y="217"/>
                </a:cubicBezTo>
                <a:cubicBezTo>
                  <a:pt x="69" y="217"/>
                  <a:pt x="68" y="217"/>
                  <a:pt x="69" y="216"/>
                </a:cubicBezTo>
                <a:cubicBezTo>
                  <a:pt x="70" y="217"/>
                  <a:pt x="69" y="216"/>
                  <a:pt x="69" y="216"/>
                </a:cubicBezTo>
                <a:cubicBezTo>
                  <a:pt x="70" y="216"/>
                  <a:pt x="73" y="213"/>
                  <a:pt x="72" y="212"/>
                </a:cubicBezTo>
                <a:cubicBezTo>
                  <a:pt x="73" y="212"/>
                  <a:pt x="73" y="212"/>
                  <a:pt x="73" y="212"/>
                </a:cubicBezTo>
                <a:cubicBezTo>
                  <a:pt x="73" y="211"/>
                  <a:pt x="73" y="210"/>
                  <a:pt x="72" y="210"/>
                </a:cubicBezTo>
                <a:cubicBezTo>
                  <a:pt x="73" y="210"/>
                  <a:pt x="73" y="210"/>
                  <a:pt x="73" y="211"/>
                </a:cubicBezTo>
                <a:cubicBezTo>
                  <a:pt x="72" y="210"/>
                  <a:pt x="72" y="211"/>
                  <a:pt x="72" y="211"/>
                </a:cubicBezTo>
                <a:cubicBezTo>
                  <a:pt x="72" y="210"/>
                  <a:pt x="72" y="209"/>
                  <a:pt x="72" y="209"/>
                </a:cubicBezTo>
                <a:cubicBezTo>
                  <a:pt x="72" y="210"/>
                  <a:pt x="71" y="210"/>
                  <a:pt x="71" y="210"/>
                </a:cubicBezTo>
                <a:cubicBezTo>
                  <a:pt x="72" y="210"/>
                  <a:pt x="71" y="209"/>
                  <a:pt x="72" y="209"/>
                </a:cubicBezTo>
                <a:cubicBezTo>
                  <a:pt x="73" y="209"/>
                  <a:pt x="72" y="207"/>
                  <a:pt x="74" y="208"/>
                </a:cubicBezTo>
                <a:cubicBezTo>
                  <a:pt x="74" y="208"/>
                  <a:pt x="74" y="207"/>
                  <a:pt x="74" y="207"/>
                </a:cubicBezTo>
                <a:close/>
                <a:moveTo>
                  <a:pt x="64" y="211"/>
                </a:moveTo>
                <a:cubicBezTo>
                  <a:pt x="66" y="211"/>
                  <a:pt x="67" y="206"/>
                  <a:pt x="68" y="207"/>
                </a:cubicBezTo>
                <a:cubicBezTo>
                  <a:pt x="68" y="206"/>
                  <a:pt x="70" y="205"/>
                  <a:pt x="69" y="204"/>
                </a:cubicBezTo>
                <a:cubicBezTo>
                  <a:pt x="68" y="206"/>
                  <a:pt x="66" y="208"/>
                  <a:pt x="64" y="211"/>
                </a:cubicBezTo>
                <a:close/>
                <a:moveTo>
                  <a:pt x="73" y="215"/>
                </a:moveTo>
                <a:cubicBezTo>
                  <a:pt x="73" y="215"/>
                  <a:pt x="74" y="214"/>
                  <a:pt x="73" y="214"/>
                </a:cubicBezTo>
                <a:cubicBezTo>
                  <a:pt x="73" y="215"/>
                  <a:pt x="72" y="214"/>
                  <a:pt x="72" y="215"/>
                </a:cubicBezTo>
                <a:cubicBezTo>
                  <a:pt x="72" y="215"/>
                  <a:pt x="71" y="215"/>
                  <a:pt x="71" y="217"/>
                </a:cubicBezTo>
                <a:cubicBezTo>
                  <a:pt x="71" y="217"/>
                  <a:pt x="71" y="217"/>
                  <a:pt x="71" y="217"/>
                </a:cubicBezTo>
                <a:cubicBezTo>
                  <a:pt x="72" y="217"/>
                  <a:pt x="73" y="215"/>
                  <a:pt x="74" y="216"/>
                </a:cubicBezTo>
                <a:cubicBezTo>
                  <a:pt x="74" y="216"/>
                  <a:pt x="74" y="215"/>
                  <a:pt x="75" y="215"/>
                </a:cubicBezTo>
                <a:cubicBezTo>
                  <a:pt x="74" y="214"/>
                  <a:pt x="74" y="214"/>
                  <a:pt x="74" y="213"/>
                </a:cubicBezTo>
                <a:cubicBezTo>
                  <a:pt x="75" y="213"/>
                  <a:pt x="75" y="212"/>
                  <a:pt x="76" y="212"/>
                </a:cubicBezTo>
                <a:cubicBezTo>
                  <a:pt x="75" y="212"/>
                  <a:pt x="76" y="211"/>
                  <a:pt x="76" y="211"/>
                </a:cubicBezTo>
                <a:cubicBezTo>
                  <a:pt x="75" y="211"/>
                  <a:pt x="74" y="213"/>
                  <a:pt x="73" y="214"/>
                </a:cubicBezTo>
                <a:cubicBezTo>
                  <a:pt x="74" y="214"/>
                  <a:pt x="74" y="215"/>
                  <a:pt x="73" y="215"/>
                </a:cubicBezTo>
                <a:close/>
                <a:moveTo>
                  <a:pt x="74" y="210"/>
                </a:moveTo>
                <a:cubicBezTo>
                  <a:pt x="74" y="210"/>
                  <a:pt x="74" y="210"/>
                  <a:pt x="74" y="210"/>
                </a:cubicBezTo>
                <a:cubicBezTo>
                  <a:pt x="75" y="211"/>
                  <a:pt x="75" y="211"/>
                  <a:pt x="75" y="211"/>
                </a:cubicBezTo>
                <a:cubicBezTo>
                  <a:pt x="75" y="210"/>
                  <a:pt x="75" y="210"/>
                  <a:pt x="75" y="210"/>
                </a:cubicBezTo>
                <a:cubicBezTo>
                  <a:pt x="75" y="210"/>
                  <a:pt x="75" y="210"/>
                  <a:pt x="75" y="210"/>
                </a:cubicBezTo>
                <a:cubicBezTo>
                  <a:pt x="75" y="210"/>
                  <a:pt x="74" y="210"/>
                  <a:pt x="74" y="210"/>
                </a:cubicBezTo>
                <a:close/>
                <a:moveTo>
                  <a:pt x="48" y="194"/>
                </a:moveTo>
                <a:cubicBezTo>
                  <a:pt x="47" y="194"/>
                  <a:pt x="49" y="193"/>
                  <a:pt x="48" y="193"/>
                </a:cubicBezTo>
                <a:cubicBezTo>
                  <a:pt x="47" y="193"/>
                  <a:pt x="47" y="195"/>
                  <a:pt x="48" y="194"/>
                </a:cubicBezTo>
                <a:close/>
                <a:moveTo>
                  <a:pt x="75" y="220"/>
                </a:moveTo>
                <a:cubicBezTo>
                  <a:pt x="76" y="219"/>
                  <a:pt x="77" y="219"/>
                  <a:pt x="77" y="217"/>
                </a:cubicBezTo>
                <a:cubicBezTo>
                  <a:pt x="76" y="218"/>
                  <a:pt x="75" y="219"/>
                  <a:pt x="75" y="220"/>
                </a:cubicBezTo>
                <a:close/>
                <a:moveTo>
                  <a:pt x="39" y="198"/>
                </a:moveTo>
                <a:cubicBezTo>
                  <a:pt x="39" y="199"/>
                  <a:pt x="39" y="198"/>
                  <a:pt x="39" y="199"/>
                </a:cubicBezTo>
                <a:cubicBezTo>
                  <a:pt x="40" y="199"/>
                  <a:pt x="40" y="198"/>
                  <a:pt x="40" y="198"/>
                </a:cubicBezTo>
                <a:cubicBezTo>
                  <a:pt x="40" y="198"/>
                  <a:pt x="39" y="198"/>
                  <a:pt x="39" y="198"/>
                </a:cubicBezTo>
                <a:close/>
                <a:moveTo>
                  <a:pt x="67" y="230"/>
                </a:moveTo>
                <a:cubicBezTo>
                  <a:pt x="68" y="230"/>
                  <a:pt x="68" y="229"/>
                  <a:pt x="67" y="229"/>
                </a:cubicBezTo>
                <a:cubicBezTo>
                  <a:pt x="67" y="229"/>
                  <a:pt x="66" y="229"/>
                  <a:pt x="67" y="230"/>
                </a:cubicBezTo>
                <a:cubicBezTo>
                  <a:pt x="67" y="230"/>
                  <a:pt x="67" y="230"/>
                  <a:pt x="67" y="230"/>
                </a:cubicBezTo>
                <a:cubicBezTo>
                  <a:pt x="68" y="230"/>
                  <a:pt x="71" y="228"/>
                  <a:pt x="70" y="227"/>
                </a:cubicBezTo>
                <a:cubicBezTo>
                  <a:pt x="70" y="228"/>
                  <a:pt x="69" y="228"/>
                  <a:pt x="68" y="228"/>
                </a:cubicBezTo>
                <a:cubicBezTo>
                  <a:pt x="68" y="228"/>
                  <a:pt x="67" y="228"/>
                  <a:pt x="68" y="227"/>
                </a:cubicBezTo>
                <a:cubicBezTo>
                  <a:pt x="67" y="228"/>
                  <a:pt x="67" y="229"/>
                  <a:pt x="68" y="229"/>
                </a:cubicBezTo>
                <a:cubicBezTo>
                  <a:pt x="68" y="229"/>
                  <a:pt x="68" y="229"/>
                  <a:pt x="68" y="230"/>
                </a:cubicBezTo>
                <a:cubicBezTo>
                  <a:pt x="68" y="229"/>
                  <a:pt x="67" y="230"/>
                  <a:pt x="67" y="230"/>
                </a:cubicBezTo>
                <a:close/>
                <a:moveTo>
                  <a:pt x="57" y="232"/>
                </a:moveTo>
                <a:cubicBezTo>
                  <a:pt x="56" y="231"/>
                  <a:pt x="57" y="233"/>
                  <a:pt x="56" y="233"/>
                </a:cubicBezTo>
                <a:cubicBezTo>
                  <a:pt x="56" y="233"/>
                  <a:pt x="57" y="233"/>
                  <a:pt x="57" y="232"/>
                </a:cubicBezTo>
                <a:cubicBezTo>
                  <a:pt x="57" y="231"/>
                  <a:pt x="60" y="229"/>
                  <a:pt x="61" y="228"/>
                </a:cubicBezTo>
                <a:cubicBezTo>
                  <a:pt x="60" y="228"/>
                  <a:pt x="60" y="227"/>
                  <a:pt x="60" y="227"/>
                </a:cubicBezTo>
                <a:cubicBezTo>
                  <a:pt x="61" y="227"/>
                  <a:pt x="62" y="226"/>
                  <a:pt x="62" y="226"/>
                </a:cubicBezTo>
                <a:cubicBezTo>
                  <a:pt x="61" y="226"/>
                  <a:pt x="61" y="226"/>
                  <a:pt x="60" y="226"/>
                </a:cubicBezTo>
                <a:cubicBezTo>
                  <a:pt x="61" y="226"/>
                  <a:pt x="61" y="227"/>
                  <a:pt x="61" y="227"/>
                </a:cubicBezTo>
                <a:cubicBezTo>
                  <a:pt x="59" y="228"/>
                  <a:pt x="58" y="230"/>
                  <a:pt x="57" y="232"/>
                </a:cubicBezTo>
                <a:close/>
                <a:moveTo>
                  <a:pt x="66" y="232"/>
                </a:moveTo>
                <a:cubicBezTo>
                  <a:pt x="67" y="232"/>
                  <a:pt x="65" y="232"/>
                  <a:pt x="65" y="231"/>
                </a:cubicBezTo>
                <a:cubicBezTo>
                  <a:pt x="66" y="232"/>
                  <a:pt x="64" y="232"/>
                  <a:pt x="64" y="233"/>
                </a:cubicBezTo>
                <a:cubicBezTo>
                  <a:pt x="65" y="233"/>
                  <a:pt x="65" y="233"/>
                  <a:pt x="66" y="233"/>
                </a:cubicBezTo>
                <a:cubicBezTo>
                  <a:pt x="65" y="232"/>
                  <a:pt x="65" y="233"/>
                  <a:pt x="65" y="233"/>
                </a:cubicBezTo>
                <a:cubicBezTo>
                  <a:pt x="65" y="232"/>
                  <a:pt x="65" y="232"/>
                  <a:pt x="66" y="232"/>
                </a:cubicBezTo>
                <a:cubicBezTo>
                  <a:pt x="66" y="232"/>
                  <a:pt x="66" y="232"/>
                  <a:pt x="66" y="233"/>
                </a:cubicBezTo>
                <a:cubicBezTo>
                  <a:pt x="67" y="232"/>
                  <a:pt x="68" y="232"/>
                  <a:pt x="67" y="231"/>
                </a:cubicBezTo>
                <a:cubicBezTo>
                  <a:pt x="67" y="231"/>
                  <a:pt x="67" y="232"/>
                  <a:pt x="66" y="232"/>
                </a:cubicBezTo>
                <a:close/>
                <a:moveTo>
                  <a:pt x="50" y="233"/>
                </a:moveTo>
                <a:cubicBezTo>
                  <a:pt x="50" y="232"/>
                  <a:pt x="50" y="232"/>
                  <a:pt x="50" y="232"/>
                </a:cubicBezTo>
                <a:cubicBezTo>
                  <a:pt x="49" y="233"/>
                  <a:pt x="49" y="233"/>
                  <a:pt x="49" y="233"/>
                </a:cubicBezTo>
                <a:cubicBezTo>
                  <a:pt x="49" y="233"/>
                  <a:pt x="49" y="233"/>
                  <a:pt x="49" y="233"/>
                </a:cubicBezTo>
                <a:cubicBezTo>
                  <a:pt x="48" y="233"/>
                  <a:pt x="48" y="234"/>
                  <a:pt x="47" y="235"/>
                </a:cubicBezTo>
                <a:cubicBezTo>
                  <a:pt x="48" y="233"/>
                  <a:pt x="49" y="231"/>
                  <a:pt x="50" y="229"/>
                </a:cubicBezTo>
                <a:cubicBezTo>
                  <a:pt x="52" y="228"/>
                  <a:pt x="53" y="226"/>
                  <a:pt x="55" y="224"/>
                </a:cubicBezTo>
                <a:cubicBezTo>
                  <a:pt x="55" y="225"/>
                  <a:pt x="54" y="226"/>
                  <a:pt x="53" y="227"/>
                </a:cubicBezTo>
                <a:cubicBezTo>
                  <a:pt x="52" y="228"/>
                  <a:pt x="53" y="228"/>
                  <a:pt x="52" y="229"/>
                </a:cubicBezTo>
                <a:cubicBezTo>
                  <a:pt x="52" y="229"/>
                  <a:pt x="52" y="230"/>
                  <a:pt x="52" y="229"/>
                </a:cubicBezTo>
                <a:cubicBezTo>
                  <a:pt x="52" y="231"/>
                  <a:pt x="50" y="232"/>
                  <a:pt x="50" y="233"/>
                </a:cubicBezTo>
                <a:close/>
                <a:moveTo>
                  <a:pt x="51" y="231"/>
                </a:moveTo>
                <a:cubicBezTo>
                  <a:pt x="51" y="231"/>
                  <a:pt x="50" y="231"/>
                  <a:pt x="50" y="231"/>
                </a:cubicBezTo>
                <a:cubicBezTo>
                  <a:pt x="50" y="232"/>
                  <a:pt x="50" y="232"/>
                  <a:pt x="51" y="231"/>
                </a:cubicBezTo>
                <a:close/>
                <a:moveTo>
                  <a:pt x="47" y="227"/>
                </a:moveTo>
                <a:cubicBezTo>
                  <a:pt x="47" y="226"/>
                  <a:pt x="48" y="225"/>
                  <a:pt x="48" y="225"/>
                </a:cubicBezTo>
                <a:cubicBezTo>
                  <a:pt x="47" y="225"/>
                  <a:pt x="47" y="225"/>
                  <a:pt x="47" y="225"/>
                </a:cubicBezTo>
                <a:cubicBezTo>
                  <a:pt x="48" y="226"/>
                  <a:pt x="46" y="226"/>
                  <a:pt x="47" y="227"/>
                </a:cubicBezTo>
                <a:close/>
                <a:moveTo>
                  <a:pt x="64" y="239"/>
                </a:moveTo>
                <a:cubicBezTo>
                  <a:pt x="64" y="238"/>
                  <a:pt x="65" y="238"/>
                  <a:pt x="64" y="238"/>
                </a:cubicBezTo>
                <a:cubicBezTo>
                  <a:pt x="64" y="238"/>
                  <a:pt x="64" y="238"/>
                  <a:pt x="64" y="238"/>
                </a:cubicBezTo>
                <a:cubicBezTo>
                  <a:pt x="65" y="238"/>
                  <a:pt x="63" y="239"/>
                  <a:pt x="64" y="239"/>
                </a:cubicBezTo>
                <a:close/>
                <a:moveTo>
                  <a:pt x="54" y="231"/>
                </a:moveTo>
                <a:cubicBezTo>
                  <a:pt x="53" y="232"/>
                  <a:pt x="53" y="232"/>
                  <a:pt x="53" y="232"/>
                </a:cubicBezTo>
                <a:cubicBezTo>
                  <a:pt x="53" y="231"/>
                  <a:pt x="53" y="231"/>
                  <a:pt x="53" y="231"/>
                </a:cubicBezTo>
                <a:cubicBezTo>
                  <a:pt x="53" y="231"/>
                  <a:pt x="52" y="231"/>
                  <a:pt x="52" y="231"/>
                </a:cubicBezTo>
                <a:cubicBezTo>
                  <a:pt x="52" y="232"/>
                  <a:pt x="53" y="232"/>
                  <a:pt x="52" y="232"/>
                </a:cubicBezTo>
                <a:cubicBezTo>
                  <a:pt x="51" y="232"/>
                  <a:pt x="51" y="234"/>
                  <a:pt x="50" y="235"/>
                </a:cubicBezTo>
                <a:cubicBezTo>
                  <a:pt x="50" y="235"/>
                  <a:pt x="51" y="236"/>
                  <a:pt x="51" y="235"/>
                </a:cubicBezTo>
                <a:cubicBezTo>
                  <a:pt x="52" y="235"/>
                  <a:pt x="50" y="235"/>
                  <a:pt x="51" y="235"/>
                </a:cubicBezTo>
                <a:cubicBezTo>
                  <a:pt x="51" y="235"/>
                  <a:pt x="52" y="235"/>
                  <a:pt x="52" y="234"/>
                </a:cubicBezTo>
                <a:cubicBezTo>
                  <a:pt x="51" y="234"/>
                  <a:pt x="51" y="234"/>
                  <a:pt x="51" y="233"/>
                </a:cubicBezTo>
                <a:cubicBezTo>
                  <a:pt x="52" y="233"/>
                  <a:pt x="52" y="232"/>
                  <a:pt x="53" y="232"/>
                </a:cubicBezTo>
                <a:cubicBezTo>
                  <a:pt x="53" y="232"/>
                  <a:pt x="53" y="233"/>
                  <a:pt x="53" y="233"/>
                </a:cubicBezTo>
                <a:cubicBezTo>
                  <a:pt x="54" y="232"/>
                  <a:pt x="54" y="231"/>
                  <a:pt x="53" y="231"/>
                </a:cubicBezTo>
                <a:cubicBezTo>
                  <a:pt x="53" y="231"/>
                  <a:pt x="54" y="231"/>
                  <a:pt x="54" y="231"/>
                </a:cubicBezTo>
                <a:close/>
                <a:moveTo>
                  <a:pt x="53" y="236"/>
                </a:moveTo>
                <a:cubicBezTo>
                  <a:pt x="54" y="237"/>
                  <a:pt x="51" y="238"/>
                  <a:pt x="52" y="239"/>
                </a:cubicBezTo>
                <a:cubicBezTo>
                  <a:pt x="53" y="237"/>
                  <a:pt x="55" y="235"/>
                  <a:pt x="56" y="233"/>
                </a:cubicBezTo>
                <a:cubicBezTo>
                  <a:pt x="55" y="234"/>
                  <a:pt x="55" y="235"/>
                  <a:pt x="54" y="235"/>
                </a:cubicBezTo>
                <a:cubicBezTo>
                  <a:pt x="54" y="236"/>
                  <a:pt x="54" y="236"/>
                  <a:pt x="54" y="235"/>
                </a:cubicBezTo>
                <a:cubicBezTo>
                  <a:pt x="54" y="236"/>
                  <a:pt x="53" y="237"/>
                  <a:pt x="53" y="236"/>
                </a:cubicBezTo>
                <a:close/>
                <a:moveTo>
                  <a:pt x="59" y="240"/>
                </a:moveTo>
                <a:cubicBezTo>
                  <a:pt x="59" y="240"/>
                  <a:pt x="60" y="240"/>
                  <a:pt x="60" y="240"/>
                </a:cubicBezTo>
                <a:cubicBezTo>
                  <a:pt x="60" y="239"/>
                  <a:pt x="60" y="240"/>
                  <a:pt x="59" y="239"/>
                </a:cubicBezTo>
                <a:cubicBezTo>
                  <a:pt x="60" y="239"/>
                  <a:pt x="59" y="239"/>
                  <a:pt x="59" y="239"/>
                </a:cubicBezTo>
                <a:cubicBezTo>
                  <a:pt x="60" y="240"/>
                  <a:pt x="59" y="240"/>
                  <a:pt x="59" y="240"/>
                </a:cubicBezTo>
                <a:close/>
                <a:moveTo>
                  <a:pt x="46" y="234"/>
                </a:moveTo>
                <a:cubicBezTo>
                  <a:pt x="47" y="234"/>
                  <a:pt x="47" y="233"/>
                  <a:pt x="47" y="233"/>
                </a:cubicBezTo>
                <a:cubicBezTo>
                  <a:pt x="46" y="234"/>
                  <a:pt x="46" y="232"/>
                  <a:pt x="46" y="233"/>
                </a:cubicBezTo>
                <a:cubicBezTo>
                  <a:pt x="46" y="233"/>
                  <a:pt x="46" y="233"/>
                  <a:pt x="46" y="233"/>
                </a:cubicBezTo>
                <a:cubicBezTo>
                  <a:pt x="46" y="233"/>
                  <a:pt x="46" y="234"/>
                  <a:pt x="46" y="234"/>
                </a:cubicBezTo>
                <a:close/>
                <a:moveTo>
                  <a:pt x="48" y="236"/>
                </a:moveTo>
                <a:cubicBezTo>
                  <a:pt x="48" y="237"/>
                  <a:pt x="49" y="237"/>
                  <a:pt x="49" y="238"/>
                </a:cubicBezTo>
                <a:cubicBezTo>
                  <a:pt x="49" y="237"/>
                  <a:pt x="51" y="237"/>
                  <a:pt x="51" y="236"/>
                </a:cubicBezTo>
                <a:cubicBezTo>
                  <a:pt x="50" y="236"/>
                  <a:pt x="50" y="236"/>
                  <a:pt x="49" y="237"/>
                </a:cubicBezTo>
                <a:cubicBezTo>
                  <a:pt x="49" y="236"/>
                  <a:pt x="50" y="236"/>
                  <a:pt x="49" y="235"/>
                </a:cubicBezTo>
                <a:cubicBezTo>
                  <a:pt x="49" y="236"/>
                  <a:pt x="49" y="236"/>
                  <a:pt x="48" y="236"/>
                </a:cubicBezTo>
                <a:close/>
                <a:moveTo>
                  <a:pt x="24" y="224"/>
                </a:moveTo>
                <a:cubicBezTo>
                  <a:pt x="24" y="223"/>
                  <a:pt x="24" y="224"/>
                  <a:pt x="25" y="223"/>
                </a:cubicBezTo>
                <a:cubicBezTo>
                  <a:pt x="24" y="223"/>
                  <a:pt x="24" y="223"/>
                  <a:pt x="23" y="223"/>
                </a:cubicBezTo>
                <a:cubicBezTo>
                  <a:pt x="24" y="224"/>
                  <a:pt x="24" y="223"/>
                  <a:pt x="24" y="224"/>
                </a:cubicBezTo>
                <a:cubicBezTo>
                  <a:pt x="24" y="224"/>
                  <a:pt x="24" y="224"/>
                  <a:pt x="24" y="224"/>
                </a:cubicBezTo>
                <a:close/>
                <a:moveTo>
                  <a:pt x="17" y="230"/>
                </a:moveTo>
                <a:cubicBezTo>
                  <a:pt x="18" y="228"/>
                  <a:pt x="19" y="228"/>
                  <a:pt x="19" y="227"/>
                </a:cubicBezTo>
                <a:cubicBezTo>
                  <a:pt x="19" y="227"/>
                  <a:pt x="16" y="229"/>
                  <a:pt x="17" y="230"/>
                </a:cubicBezTo>
                <a:close/>
                <a:moveTo>
                  <a:pt x="45" y="246"/>
                </a:moveTo>
                <a:cubicBezTo>
                  <a:pt x="45" y="246"/>
                  <a:pt x="46" y="247"/>
                  <a:pt x="46" y="247"/>
                </a:cubicBezTo>
                <a:cubicBezTo>
                  <a:pt x="45" y="247"/>
                  <a:pt x="45" y="248"/>
                  <a:pt x="45" y="248"/>
                </a:cubicBezTo>
                <a:cubicBezTo>
                  <a:pt x="46" y="248"/>
                  <a:pt x="46" y="247"/>
                  <a:pt x="47" y="247"/>
                </a:cubicBezTo>
                <a:cubicBezTo>
                  <a:pt x="47" y="247"/>
                  <a:pt x="47" y="247"/>
                  <a:pt x="47" y="247"/>
                </a:cubicBezTo>
                <a:cubicBezTo>
                  <a:pt x="46" y="247"/>
                  <a:pt x="46" y="245"/>
                  <a:pt x="45" y="246"/>
                </a:cubicBezTo>
                <a:close/>
                <a:moveTo>
                  <a:pt x="19" y="231"/>
                </a:moveTo>
                <a:cubicBezTo>
                  <a:pt x="19" y="231"/>
                  <a:pt x="18" y="231"/>
                  <a:pt x="18" y="231"/>
                </a:cubicBezTo>
                <a:cubicBezTo>
                  <a:pt x="19" y="232"/>
                  <a:pt x="19" y="230"/>
                  <a:pt x="18" y="230"/>
                </a:cubicBezTo>
                <a:cubicBezTo>
                  <a:pt x="18" y="231"/>
                  <a:pt x="19" y="230"/>
                  <a:pt x="19" y="231"/>
                </a:cubicBezTo>
                <a:close/>
                <a:moveTo>
                  <a:pt x="18" y="232"/>
                </a:moveTo>
                <a:cubicBezTo>
                  <a:pt x="18" y="234"/>
                  <a:pt x="17" y="234"/>
                  <a:pt x="17" y="235"/>
                </a:cubicBezTo>
                <a:cubicBezTo>
                  <a:pt x="17" y="235"/>
                  <a:pt x="17" y="234"/>
                  <a:pt x="18" y="234"/>
                </a:cubicBezTo>
                <a:cubicBezTo>
                  <a:pt x="18" y="233"/>
                  <a:pt x="19" y="232"/>
                  <a:pt x="18" y="232"/>
                </a:cubicBezTo>
                <a:cubicBezTo>
                  <a:pt x="17" y="232"/>
                  <a:pt x="18" y="233"/>
                  <a:pt x="18" y="232"/>
                </a:cubicBezTo>
                <a:close/>
                <a:moveTo>
                  <a:pt x="4" y="256"/>
                </a:moveTo>
                <a:cubicBezTo>
                  <a:pt x="5" y="255"/>
                  <a:pt x="5" y="254"/>
                  <a:pt x="6" y="253"/>
                </a:cubicBezTo>
                <a:cubicBezTo>
                  <a:pt x="5" y="254"/>
                  <a:pt x="4" y="255"/>
                  <a:pt x="4" y="256"/>
                </a:cubicBezTo>
                <a:close/>
                <a:moveTo>
                  <a:pt x="5" y="258"/>
                </a:moveTo>
                <a:cubicBezTo>
                  <a:pt x="6" y="257"/>
                  <a:pt x="6" y="258"/>
                  <a:pt x="6" y="257"/>
                </a:cubicBezTo>
                <a:cubicBezTo>
                  <a:pt x="6" y="257"/>
                  <a:pt x="6" y="256"/>
                  <a:pt x="6" y="257"/>
                </a:cubicBezTo>
                <a:cubicBezTo>
                  <a:pt x="6" y="257"/>
                  <a:pt x="6" y="257"/>
                  <a:pt x="6" y="257"/>
                </a:cubicBezTo>
                <a:cubicBezTo>
                  <a:pt x="5" y="257"/>
                  <a:pt x="5" y="257"/>
                  <a:pt x="5" y="258"/>
                </a:cubicBezTo>
                <a:close/>
                <a:moveTo>
                  <a:pt x="810" y="264"/>
                </a:moveTo>
                <a:cubicBezTo>
                  <a:pt x="810" y="263"/>
                  <a:pt x="808" y="261"/>
                  <a:pt x="809" y="261"/>
                </a:cubicBezTo>
                <a:cubicBezTo>
                  <a:pt x="810" y="263"/>
                  <a:pt x="809" y="259"/>
                  <a:pt x="809" y="258"/>
                </a:cubicBezTo>
                <a:cubicBezTo>
                  <a:pt x="810" y="258"/>
                  <a:pt x="811" y="261"/>
                  <a:pt x="811" y="261"/>
                </a:cubicBezTo>
                <a:cubicBezTo>
                  <a:pt x="809" y="256"/>
                  <a:pt x="809" y="255"/>
                  <a:pt x="807" y="251"/>
                </a:cubicBezTo>
                <a:cubicBezTo>
                  <a:pt x="808" y="254"/>
                  <a:pt x="807" y="252"/>
                  <a:pt x="806" y="253"/>
                </a:cubicBezTo>
                <a:cubicBezTo>
                  <a:pt x="806" y="253"/>
                  <a:pt x="807" y="260"/>
                  <a:pt x="805" y="261"/>
                </a:cubicBezTo>
                <a:cubicBezTo>
                  <a:pt x="805" y="261"/>
                  <a:pt x="804" y="259"/>
                  <a:pt x="804" y="259"/>
                </a:cubicBezTo>
                <a:cubicBezTo>
                  <a:pt x="803" y="261"/>
                  <a:pt x="804" y="266"/>
                  <a:pt x="801" y="262"/>
                </a:cubicBezTo>
                <a:cubicBezTo>
                  <a:pt x="805" y="271"/>
                  <a:pt x="805" y="267"/>
                  <a:pt x="806" y="266"/>
                </a:cubicBezTo>
                <a:cubicBezTo>
                  <a:pt x="806" y="266"/>
                  <a:pt x="810" y="269"/>
                  <a:pt x="808" y="265"/>
                </a:cubicBezTo>
                <a:cubicBezTo>
                  <a:pt x="809" y="266"/>
                  <a:pt x="810" y="269"/>
                  <a:pt x="810" y="268"/>
                </a:cubicBezTo>
                <a:cubicBezTo>
                  <a:pt x="811" y="267"/>
                  <a:pt x="808" y="263"/>
                  <a:pt x="810" y="264"/>
                </a:cubicBezTo>
                <a:close/>
                <a:moveTo>
                  <a:pt x="440" y="4"/>
                </a:moveTo>
                <a:cubicBezTo>
                  <a:pt x="437" y="3"/>
                  <a:pt x="437" y="4"/>
                  <a:pt x="434" y="4"/>
                </a:cubicBezTo>
                <a:cubicBezTo>
                  <a:pt x="434" y="3"/>
                  <a:pt x="433" y="3"/>
                  <a:pt x="433" y="3"/>
                </a:cubicBezTo>
                <a:cubicBezTo>
                  <a:pt x="435" y="3"/>
                  <a:pt x="437" y="3"/>
                  <a:pt x="438" y="2"/>
                </a:cubicBezTo>
                <a:cubicBezTo>
                  <a:pt x="434" y="2"/>
                  <a:pt x="429" y="3"/>
                  <a:pt x="425" y="3"/>
                </a:cubicBezTo>
                <a:cubicBezTo>
                  <a:pt x="428" y="3"/>
                  <a:pt x="433" y="4"/>
                  <a:pt x="437" y="4"/>
                </a:cubicBezTo>
                <a:cubicBezTo>
                  <a:pt x="436" y="4"/>
                  <a:pt x="434" y="4"/>
                  <a:pt x="434" y="4"/>
                </a:cubicBezTo>
                <a:cubicBezTo>
                  <a:pt x="439" y="4"/>
                  <a:pt x="441" y="4"/>
                  <a:pt x="443" y="5"/>
                </a:cubicBezTo>
                <a:cubicBezTo>
                  <a:pt x="442" y="4"/>
                  <a:pt x="446" y="5"/>
                  <a:pt x="446" y="5"/>
                </a:cubicBezTo>
                <a:cubicBezTo>
                  <a:pt x="444" y="4"/>
                  <a:pt x="444" y="5"/>
                  <a:pt x="440" y="4"/>
                </a:cubicBezTo>
                <a:close/>
                <a:moveTo>
                  <a:pt x="399" y="5"/>
                </a:moveTo>
                <a:cubicBezTo>
                  <a:pt x="398" y="4"/>
                  <a:pt x="401" y="4"/>
                  <a:pt x="398" y="4"/>
                </a:cubicBezTo>
                <a:cubicBezTo>
                  <a:pt x="393" y="5"/>
                  <a:pt x="386" y="4"/>
                  <a:pt x="382" y="5"/>
                </a:cubicBezTo>
                <a:cubicBezTo>
                  <a:pt x="385" y="5"/>
                  <a:pt x="389" y="5"/>
                  <a:pt x="390" y="6"/>
                </a:cubicBezTo>
                <a:cubicBezTo>
                  <a:pt x="395" y="5"/>
                  <a:pt x="398" y="6"/>
                  <a:pt x="400" y="5"/>
                </a:cubicBezTo>
                <a:lnTo>
                  <a:pt x="399" y="5"/>
                </a:lnTo>
                <a:close/>
                <a:moveTo>
                  <a:pt x="142" y="101"/>
                </a:moveTo>
                <a:cubicBezTo>
                  <a:pt x="142" y="102"/>
                  <a:pt x="141" y="103"/>
                  <a:pt x="143" y="102"/>
                </a:cubicBezTo>
                <a:cubicBezTo>
                  <a:pt x="147" y="98"/>
                  <a:pt x="152" y="95"/>
                  <a:pt x="156" y="91"/>
                </a:cubicBezTo>
                <a:cubicBezTo>
                  <a:pt x="154" y="92"/>
                  <a:pt x="153" y="93"/>
                  <a:pt x="152" y="94"/>
                </a:cubicBezTo>
                <a:cubicBezTo>
                  <a:pt x="153" y="93"/>
                  <a:pt x="154" y="92"/>
                  <a:pt x="154" y="91"/>
                </a:cubicBezTo>
                <a:cubicBezTo>
                  <a:pt x="149" y="95"/>
                  <a:pt x="141" y="101"/>
                  <a:pt x="134" y="107"/>
                </a:cubicBezTo>
                <a:cubicBezTo>
                  <a:pt x="135" y="107"/>
                  <a:pt x="140" y="103"/>
                  <a:pt x="142" y="101"/>
                </a:cubicBezTo>
                <a:close/>
                <a:moveTo>
                  <a:pt x="84" y="158"/>
                </a:moveTo>
                <a:cubicBezTo>
                  <a:pt x="84" y="159"/>
                  <a:pt x="84" y="160"/>
                  <a:pt x="83" y="160"/>
                </a:cubicBezTo>
                <a:cubicBezTo>
                  <a:pt x="83" y="161"/>
                  <a:pt x="83" y="162"/>
                  <a:pt x="84" y="161"/>
                </a:cubicBezTo>
                <a:cubicBezTo>
                  <a:pt x="84" y="161"/>
                  <a:pt x="84" y="161"/>
                  <a:pt x="84" y="161"/>
                </a:cubicBezTo>
                <a:cubicBezTo>
                  <a:pt x="84" y="160"/>
                  <a:pt x="84" y="160"/>
                  <a:pt x="84" y="160"/>
                </a:cubicBezTo>
                <a:cubicBezTo>
                  <a:pt x="85" y="160"/>
                  <a:pt x="84" y="161"/>
                  <a:pt x="85" y="161"/>
                </a:cubicBezTo>
                <a:cubicBezTo>
                  <a:pt x="85" y="160"/>
                  <a:pt x="86" y="160"/>
                  <a:pt x="85" y="160"/>
                </a:cubicBezTo>
                <a:cubicBezTo>
                  <a:pt x="85" y="160"/>
                  <a:pt x="85" y="160"/>
                  <a:pt x="85" y="160"/>
                </a:cubicBezTo>
                <a:cubicBezTo>
                  <a:pt x="85" y="160"/>
                  <a:pt x="85" y="159"/>
                  <a:pt x="85" y="159"/>
                </a:cubicBezTo>
                <a:cubicBezTo>
                  <a:pt x="85" y="159"/>
                  <a:pt x="86" y="159"/>
                  <a:pt x="87" y="158"/>
                </a:cubicBezTo>
                <a:cubicBezTo>
                  <a:pt x="85" y="159"/>
                  <a:pt x="86" y="157"/>
                  <a:pt x="84" y="158"/>
                </a:cubicBezTo>
                <a:close/>
                <a:moveTo>
                  <a:pt x="103" y="180"/>
                </a:moveTo>
                <a:cubicBezTo>
                  <a:pt x="102" y="180"/>
                  <a:pt x="102" y="181"/>
                  <a:pt x="102" y="181"/>
                </a:cubicBezTo>
                <a:cubicBezTo>
                  <a:pt x="102" y="181"/>
                  <a:pt x="103" y="181"/>
                  <a:pt x="103" y="181"/>
                </a:cubicBezTo>
                <a:cubicBezTo>
                  <a:pt x="103" y="181"/>
                  <a:pt x="102" y="181"/>
                  <a:pt x="103" y="182"/>
                </a:cubicBezTo>
                <a:cubicBezTo>
                  <a:pt x="103" y="182"/>
                  <a:pt x="103" y="181"/>
                  <a:pt x="104" y="181"/>
                </a:cubicBezTo>
                <a:cubicBezTo>
                  <a:pt x="103" y="182"/>
                  <a:pt x="103" y="182"/>
                  <a:pt x="103" y="183"/>
                </a:cubicBezTo>
                <a:cubicBezTo>
                  <a:pt x="103" y="182"/>
                  <a:pt x="104" y="182"/>
                  <a:pt x="104" y="181"/>
                </a:cubicBezTo>
                <a:cubicBezTo>
                  <a:pt x="103" y="182"/>
                  <a:pt x="104" y="180"/>
                  <a:pt x="103" y="180"/>
                </a:cubicBezTo>
                <a:close/>
                <a:moveTo>
                  <a:pt x="77" y="160"/>
                </a:moveTo>
                <a:cubicBezTo>
                  <a:pt x="79" y="161"/>
                  <a:pt x="79" y="158"/>
                  <a:pt x="80" y="158"/>
                </a:cubicBezTo>
                <a:cubicBezTo>
                  <a:pt x="80" y="157"/>
                  <a:pt x="80" y="157"/>
                  <a:pt x="80" y="157"/>
                </a:cubicBezTo>
                <a:cubicBezTo>
                  <a:pt x="79" y="157"/>
                  <a:pt x="78" y="159"/>
                  <a:pt x="77" y="160"/>
                </a:cubicBezTo>
                <a:close/>
                <a:moveTo>
                  <a:pt x="81" y="163"/>
                </a:moveTo>
                <a:cubicBezTo>
                  <a:pt x="81" y="163"/>
                  <a:pt x="81" y="164"/>
                  <a:pt x="81" y="164"/>
                </a:cubicBezTo>
                <a:cubicBezTo>
                  <a:pt x="81" y="164"/>
                  <a:pt x="80" y="165"/>
                  <a:pt x="80" y="165"/>
                </a:cubicBezTo>
                <a:cubicBezTo>
                  <a:pt x="82" y="164"/>
                  <a:pt x="83" y="163"/>
                  <a:pt x="83" y="162"/>
                </a:cubicBezTo>
                <a:cubicBezTo>
                  <a:pt x="83" y="161"/>
                  <a:pt x="83" y="161"/>
                  <a:pt x="82" y="161"/>
                </a:cubicBezTo>
                <a:cubicBezTo>
                  <a:pt x="81" y="161"/>
                  <a:pt x="82" y="163"/>
                  <a:pt x="81" y="163"/>
                </a:cubicBezTo>
                <a:close/>
                <a:moveTo>
                  <a:pt x="95" y="192"/>
                </a:moveTo>
                <a:cubicBezTo>
                  <a:pt x="95" y="192"/>
                  <a:pt x="95" y="192"/>
                  <a:pt x="94" y="192"/>
                </a:cubicBezTo>
                <a:cubicBezTo>
                  <a:pt x="94" y="192"/>
                  <a:pt x="94" y="193"/>
                  <a:pt x="94" y="193"/>
                </a:cubicBezTo>
                <a:cubicBezTo>
                  <a:pt x="93" y="193"/>
                  <a:pt x="93" y="194"/>
                  <a:pt x="94" y="194"/>
                </a:cubicBezTo>
                <a:cubicBezTo>
                  <a:pt x="93" y="194"/>
                  <a:pt x="91" y="196"/>
                  <a:pt x="91" y="197"/>
                </a:cubicBezTo>
                <a:cubicBezTo>
                  <a:pt x="91" y="197"/>
                  <a:pt x="91" y="197"/>
                  <a:pt x="91" y="197"/>
                </a:cubicBezTo>
                <a:cubicBezTo>
                  <a:pt x="91" y="198"/>
                  <a:pt x="90" y="198"/>
                  <a:pt x="90" y="199"/>
                </a:cubicBezTo>
                <a:cubicBezTo>
                  <a:pt x="91" y="197"/>
                  <a:pt x="92" y="197"/>
                  <a:pt x="93" y="197"/>
                </a:cubicBezTo>
                <a:cubicBezTo>
                  <a:pt x="93" y="197"/>
                  <a:pt x="93" y="197"/>
                  <a:pt x="93" y="196"/>
                </a:cubicBezTo>
                <a:cubicBezTo>
                  <a:pt x="93" y="196"/>
                  <a:pt x="94" y="195"/>
                  <a:pt x="94" y="195"/>
                </a:cubicBezTo>
                <a:cubicBezTo>
                  <a:pt x="94" y="195"/>
                  <a:pt x="94" y="195"/>
                  <a:pt x="94" y="196"/>
                </a:cubicBezTo>
                <a:cubicBezTo>
                  <a:pt x="95" y="194"/>
                  <a:pt x="95" y="192"/>
                  <a:pt x="96" y="193"/>
                </a:cubicBezTo>
                <a:cubicBezTo>
                  <a:pt x="96" y="193"/>
                  <a:pt x="96" y="193"/>
                  <a:pt x="96" y="193"/>
                </a:cubicBezTo>
                <a:cubicBezTo>
                  <a:pt x="97" y="193"/>
                  <a:pt x="97" y="193"/>
                  <a:pt x="97" y="192"/>
                </a:cubicBezTo>
                <a:cubicBezTo>
                  <a:pt x="96" y="193"/>
                  <a:pt x="97" y="192"/>
                  <a:pt x="96" y="192"/>
                </a:cubicBezTo>
                <a:cubicBezTo>
                  <a:pt x="96" y="193"/>
                  <a:pt x="96" y="192"/>
                  <a:pt x="95" y="192"/>
                </a:cubicBezTo>
                <a:close/>
                <a:moveTo>
                  <a:pt x="65" y="175"/>
                </a:moveTo>
                <a:cubicBezTo>
                  <a:pt x="64" y="175"/>
                  <a:pt x="64" y="175"/>
                  <a:pt x="63" y="175"/>
                </a:cubicBezTo>
                <a:cubicBezTo>
                  <a:pt x="63" y="175"/>
                  <a:pt x="63" y="175"/>
                  <a:pt x="63" y="176"/>
                </a:cubicBezTo>
                <a:cubicBezTo>
                  <a:pt x="64" y="176"/>
                  <a:pt x="64" y="176"/>
                  <a:pt x="64" y="177"/>
                </a:cubicBezTo>
                <a:cubicBezTo>
                  <a:pt x="65" y="175"/>
                  <a:pt x="66" y="175"/>
                  <a:pt x="67" y="173"/>
                </a:cubicBezTo>
                <a:cubicBezTo>
                  <a:pt x="65" y="173"/>
                  <a:pt x="66" y="174"/>
                  <a:pt x="65" y="175"/>
                </a:cubicBezTo>
                <a:close/>
                <a:moveTo>
                  <a:pt x="45" y="240"/>
                </a:moveTo>
                <a:cubicBezTo>
                  <a:pt x="46" y="241"/>
                  <a:pt x="46" y="241"/>
                  <a:pt x="46" y="241"/>
                </a:cubicBezTo>
                <a:cubicBezTo>
                  <a:pt x="45" y="241"/>
                  <a:pt x="45" y="242"/>
                  <a:pt x="44" y="243"/>
                </a:cubicBezTo>
                <a:cubicBezTo>
                  <a:pt x="44" y="243"/>
                  <a:pt x="43" y="243"/>
                  <a:pt x="43" y="243"/>
                </a:cubicBezTo>
                <a:cubicBezTo>
                  <a:pt x="43" y="244"/>
                  <a:pt x="43" y="244"/>
                  <a:pt x="42" y="245"/>
                </a:cubicBezTo>
                <a:cubicBezTo>
                  <a:pt x="43" y="245"/>
                  <a:pt x="43" y="245"/>
                  <a:pt x="44" y="244"/>
                </a:cubicBezTo>
                <a:cubicBezTo>
                  <a:pt x="44" y="244"/>
                  <a:pt x="44" y="244"/>
                  <a:pt x="44" y="244"/>
                </a:cubicBezTo>
                <a:cubicBezTo>
                  <a:pt x="44" y="244"/>
                  <a:pt x="45" y="243"/>
                  <a:pt x="45" y="244"/>
                </a:cubicBezTo>
                <a:cubicBezTo>
                  <a:pt x="45" y="241"/>
                  <a:pt x="47" y="241"/>
                  <a:pt x="48" y="239"/>
                </a:cubicBezTo>
                <a:cubicBezTo>
                  <a:pt x="47" y="238"/>
                  <a:pt x="48" y="238"/>
                  <a:pt x="48" y="237"/>
                </a:cubicBezTo>
                <a:cubicBezTo>
                  <a:pt x="47" y="238"/>
                  <a:pt x="47" y="240"/>
                  <a:pt x="45" y="240"/>
                </a:cubicBezTo>
                <a:close/>
                <a:moveTo>
                  <a:pt x="820" y="180"/>
                </a:moveTo>
                <a:cubicBezTo>
                  <a:pt x="820" y="181"/>
                  <a:pt x="820" y="181"/>
                  <a:pt x="820" y="181"/>
                </a:cubicBezTo>
                <a:cubicBezTo>
                  <a:pt x="821" y="181"/>
                  <a:pt x="820" y="180"/>
                  <a:pt x="820" y="180"/>
                </a:cubicBezTo>
                <a:close/>
                <a:moveTo>
                  <a:pt x="866" y="171"/>
                </a:moveTo>
                <a:cubicBezTo>
                  <a:pt x="865" y="171"/>
                  <a:pt x="865" y="172"/>
                  <a:pt x="865" y="172"/>
                </a:cubicBezTo>
                <a:cubicBezTo>
                  <a:pt x="865" y="172"/>
                  <a:pt x="866" y="172"/>
                  <a:pt x="866" y="171"/>
                </a:cubicBezTo>
                <a:close/>
                <a:moveTo>
                  <a:pt x="867" y="170"/>
                </a:moveTo>
                <a:cubicBezTo>
                  <a:pt x="867" y="170"/>
                  <a:pt x="866" y="171"/>
                  <a:pt x="866" y="171"/>
                </a:cubicBezTo>
                <a:cubicBezTo>
                  <a:pt x="867" y="171"/>
                  <a:pt x="867" y="170"/>
                  <a:pt x="867" y="170"/>
                </a:cubicBezTo>
                <a:close/>
                <a:moveTo>
                  <a:pt x="861" y="164"/>
                </a:moveTo>
                <a:cubicBezTo>
                  <a:pt x="861" y="164"/>
                  <a:pt x="861" y="165"/>
                  <a:pt x="861" y="165"/>
                </a:cubicBezTo>
                <a:cubicBezTo>
                  <a:pt x="861" y="164"/>
                  <a:pt x="861" y="164"/>
                  <a:pt x="861" y="164"/>
                </a:cubicBezTo>
                <a:close/>
                <a:moveTo>
                  <a:pt x="868" y="162"/>
                </a:moveTo>
                <a:cubicBezTo>
                  <a:pt x="868" y="163"/>
                  <a:pt x="868" y="163"/>
                  <a:pt x="868" y="164"/>
                </a:cubicBezTo>
                <a:cubicBezTo>
                  <a:pt x="868" y="163"/>
                  <a:pt x="868" y="162"/>
                  <a:pt x="868" y="162"/>
                </a:cubicBezTo>
                <a:close/>
                <a:moveTo>
                  <a:pt x="837" y="147"/>
                </a:moveTo>
                <a:cubicBezTo>
                  <a:pt x="837" y="148"/>
                  <a:pt x="837" y="150"/>
                  <a:pt x="836" y="151"/>
                </a:cubicBezTo>
                <a:cubicBezTo>
                  <a:pt x="837" y="150"/>
                  <a:pt x="837" y="148"/>
                  <a:pt x="837" y="147"/>
                </a:cubicBezTo>
                <a:close/>
                <a:moveTo>
                  <a:pt x="852" y="150"/>
                </a:moveTo>
                <a:cubicBezTo>
                  <a:pt x="852" y="149"/>
                  <a:pt x="852" y="149"/>
                  <a:pt x="852" y="149"/>
                </a:cubicBezTo>
                <a:cubicBezTo>
                  <a:pt x="852" y="148"/>
                  <a:pt x="853" y="145"/>
                  <a:pt x="852" y="146"/>
                </a:cubicBezTo>
                <a:cubicBezTo>
                  <a:pt x="852" y="147"/>
                  <a:pt x="851" y="150"/>
                  <a:pt x="851" y="151"/>
                </a:cubicBezTo>
                <a:cubicBezTo>
                  <a:pt x="852" y="151"/>
                  <a:pt x="852" y="150"/>
                  <a:pt x="852" y="150"/>
                </a:cubicBezTo>
                <a:close/>
                <a:moveTo>
                  <a:pt x="857" y="134"/>
                </a:moveTo>
                <a:cubicBezTo>
                  <a:pt x="857" y="134"/>
                  <a:pt x="857" y="134"/>
                  <a:pt x="857" y="134"/>
                </a:cubicBezTo>
                <a:cubicBezTo>
                  <a:pt x="857" y="135"/>
                  <a:pt x="857" y="135"/>
                  <a:pt x="857" y="135"/>
                </a:cubicBezTo>
                <a:lnTo>
                  <a:pt x="857" y="134"/>
                </a:lnTo>
                <a:close/>
                <a:moveTo>
                  <a:pt x="855" y="121"/>
                </a:moveTo>
                <a:cubicBezTo>
                  <a:pt x="855" y="119"/>
                  <a:pt x="855" y="121"/>
                  <a:pt x="855" y="122"/>
                </a:cubicBezTo>
                <a:cubicBezTo>
                  <a:pt x="854" y="122"/>
                  <a:pt x="855" y="122"/>
                  <a:pt x="855" y="122"/>
                </a:cubicBezTo>
                <a:cubicBezTo>
                  <a:pt x="854" y="123"/>
                  <a:pt x="853" y="126"/>
                  <a:pt x="854" y="127"/>
                </a:cubicBezTo>
                <a:cubicBezTo>
                  <a:pt x="854" y="125"/>
                  <a:pt x="855" y="123"/>
                  <a:pt x="855" y="121"/>
                </a:cubicBezTo>
                <a:close/>
                <a:moveTo>
                  <a:pt x="861" y="127"/>
                </a:moveTo>
                <a:cubicBezTo>
                  <a:pt x="861" y="127"/>
                  <a:pt x="861" y="128"/>
                  <a:pt x="861" y="128"/>
                </a:cubicBezTo>
                <a:cubicBezTo>
                  <a:pt x="862" y="128"/>
                  <a:pt x="862" y="127"/>
                  <a:pt x="861" y="127"/>
                </a:cubicBezTo>
                <a:close/>
                <a:moveTo>
                  <a:pt x="843" y="120"/>
                </a:moveTo>
                <a:cubicBezTo>
                  <a:pt x="843" y="121"/>
                  <a:pt x="842" y="121"/>
                  <a:pt x="842" y="122"/>
                </a:cubicBezTo>
                <a:cubicBezTo>
                  <a:pt x="843" y="121"/>
                  <a:pt x="843" y="120"/>
                  <a:pt x="843" y="120"/>
                </a:cubicBezTo>
                <a:close/>
                <a:moveTo>
                  <a:pt x="859" y="124"/>
                </a:moveTo>
                <a:cubicBezTo>
                  <a:pt x="859" y="125"/>
                  <a:pt x="859" y="126"/>
                  <a:pt x="859" y="126"/>
                </a:cubicBezTo>
                <a:cubicBezTo>
                  <a:pt x="859" y="125"/>
                  <a:pt x="860" y="124"/>
                  <a:pt x="859" y="124"/>
                </a:cubicBezTo>
                <a:close/>
                <a:moveTo>
                  <a:pt x="862" y="124"/>
                </a:moveTo>
                <a:cubicBezTo>
                  <a:pt x="862" y="124"/>
                  <a:pt x="861" y="125"/>
                  <a:pt x="862" y="126"/>
                </a:cubicBezTo>
                <a:cubicBezTo>
                  <a:pt x="862" y="125"/>
                  <a:pt x="862" y="124"/>
                  <a:pt x="862" y="124"/>
                </a:cubicBezTo>
                <a:close/>
                <a:moveTo>
                  <a:pt x="839" y="118"/>
                </a:moveTo>
                <a:cubicBezTo>
                  <a:pt x="839" y="118"/>
                  <a:pt x="839" y="119"/>
                  <a:pt x="839" y="119"/>
                </a:cubicBezTo>
                <a:cubicBezTo>
                  <a:pt x="839" y="119"/>
                  <a:pt x="839" y="118"/>
                  <a:pt x="839" y="118"/>
                </a:cubicBezTo>
                <a:close/>
                <a:moveTo>
                  <a:pt x="844" y="116"/>
                </a:moveTo>
                <a:cubicBezTo>
                  <a:pt x="843" y="117"/>
                  <a:pt x="843" y="119"/>
                  <a:pt x="843" y="119"/>
                </a:cubicBezTo>
                <a:cubicBezTo>
                  <a:pt x="843" y="118"/>
                  <a:pt x="844" y="117"/>
                  <a:pt x="844" y="116"/>
                </a:cubicBezTo>
                <a:close/>
                <a:moveTo>
                  <a:pt x="862" y="120"/>
                </a:moveTo>
                <a:cubicBezTo>
                  <a:pt x="862" y="121"/>
                  <a:pt x="861" y="122"/>
                  <a:pt x="862" y="123"/>
                </a:cubicBezTo>
                <a:cubicBezTo>
                  <a:pt x="862" y="122"/>
                  <a:pt x="863" y="121"/>
                  <a:pt x="862" y="120"/>
                </a:cubicBezTo>
                <a:close/>
                <a:moveTo>
                  <a:pt x="855" y="118"/>
                </a:moveTo>
                <a:cubicBezTo>
                  <a:pt x="855" y="118"/>
                  <a:pt x="855" y="119"/>
                  <a:pt x="855" y="119"/>
                </a:cubicBezTo>
                <a:cubicBezTo>
                  <a:pt x="855" y="119"/>
                  <a:pt x="856" y="118"/>
                  <a:pt x="855" y="118"/>
                </a:cubicBezTo>
                <a:close/>
                <a:moveTo>
                  <a:pt x="858" y="117"/>
                </a:moveTo>
                <a:cubicBezTo>
                  <a:pt x="857" y="117"/>
                  <a:pt x="857" y="118"/>
                  <a:pt x="857" y="118"/>
                </a:cubicBezTo>
                <a:cubicBezTo>
                  <a:pt x="857" y="118"/>
                  <a:pt x="858" y="117"/>
                  <a:pt x="858" y="117"/>
                </a:cubicBezTo>
                <a:close/>
                <a:moveTo>
                  <a:pt x="860" y="116"/>
                </a:moveTo>
                <a:cubicBezTo>
                  <a:pt x="860" y="116"/>
                  <a:pt x="860" y="116"/>
                  <a:pt x="860" y="116"/>
                </a:cubicBezTo>
                <a:cubicBezTo>
                  <a:pt x="859" y="115"/>
                  <a:pt x="859" y="117"/>
                  <a:pt x="859" y="117"/>
                </a:cubicBezTo>
                <a:cubicBezTo>
                  <a:pt x="860" y="117"/>
                  <a:pt x="859" y="117"/>
                  <a:pt x="860" y="116"/>
                </a:cubicBezTo>
                <a:close/>
                <a:moveTo>
                  <a:pt x="849" y="110"/>
                </a:moveTo>
                <a:cubicBezTo>
                  <a:pt x="848" y="113"/>
                  <a:pt x="849" y="111"/>
                  <a:pt x="849" y="110"/>
                </a:cubicBezTo>
                <a:close/>
                <a:moveTo>
                  <a:pt x="845" y="105"/>
                </a:moveTo>
                <a:cubicBezTo>
                  <a:pt x="844" y="106"/>
                  <a:pt x="844" y="106"/>
                  <a:pt x="844" y="107"/>
                </a:cubicBezTo>
                <a:cubicBezTo>
                  <a:pt x="844" y="107"/>
                  <a:pt x="845" y="105"/>
                  <a:pt x="845" y="105"/>
                </a:cubicBezTo>
                <a:close/>
                <a:moveTo>
                  <a:pt x="844" y="105"/>
                </a:moveTo>
                <a:cubicBezTo>
                  <a:pt x="843" y="105"/>
                  <a:pt x="843" y="106"/>
                  <a:pt x="843" y="106"/>
                </a:cubicBezTo>
                <a:lnTo>
                  <a:pt x="844" y="105"/>
                </a:lnTo>
                <a:close/>
                <a:moveTo>
                  <a:pt x="836" y="101"/>
                </a:moveTo>
                <a:cubicBezTo>
                  <a:pt x="836" y="102"/>
                  <a:pt x="836" y="102"/>
                  <a:pt x="836" y="102"/>
                </a:cubicBezTo>
                <a:cubicBezTo>
                  <a:pt x="836" y="102"/>
                  <a:pt x="836" y="101"/>
                  <a:pt x="836" y="101"/>
                </a:cubicBezTo>
                <a:close/>
                <a:moveTo>
                  <a:pt x="838" y="98"/>
                </a:moveTo>
                <a:cubicBezTo>
                  <a:pt x="839" y="95"/>
                  <a:pt x="838" y="96"/>
                  <a:pt x="838" y="98"/>
                </a:cubicBezTo>
                <a:close/>
                <a:moveTo>
                  <a:pt x="828" y="135"/>
                </a:moveTo>
                <a:cubicBezTo>
                  <a:pt x="828" y="136"/>
                  <a:pt x="828" y="137"/>
                  <a:pt x="827" y="137"/>
                </a:cubicBezTo>
                <a:cubicBezTo>
                  <a:pt x="828" y="138"/>
                  <a:pt x="828" y="138"/>
                  <a:pt x="828" y="138"/>
                </a:cubicBezTo>
                <a:cubicBezTo>
                  <a:pt x="828" y="137"/>
                  <a:pt x="829" y="136"/>
                  <a:pt x="828" y="135"/>
                </a:cubicBezTo>
                <a:close/>
                <a:moveTo>
                  <a:pt x="846" y="121"/>
                </a:moveTo>
                <a:cubicBezTo>
                  <a:pt x="847" y="121"/>
                  <a:pt x="846" y="122"/>
                  <a:pt x="846" y="123"/>
                </a:cubicBezTo>
                <a:cubicBezTo>
                  <a:pt x="847" y="121"/>
                  <a:pt x="848" y="117"/>
                  <a:pt x="848" y="115"/>
                </a:cubicBezTo>
                <a:cubicBezTo>
                  <a:pt x="848" y="117"/>
                  <a:pt x="846" y="118"/>
                  <a:pt x="847" y="119"/>
                </a:cubicBezTo>
                <a:cubicBezTo>
                  <a:pt x="847" y="119"/>
                  <a:pt x="847" y="119"/>
                  <a:pt x="847" y="118"/>
                </a:cubicBezTo>
                <a:cubicBezTo>
                  <a:pt x="846" y="119"/>
                  <a:pt x="846" y="120"/>
                  <a:pt x="846" y="121"/>
                </a:cubicBezTo>
                <a:cubicBezTo>
                  <a:pt x="846" y="121"/>
                  <a:pt x="846" y="120"/>
                  <a:pt x="846" y="120"/>
                </a:cubicBezTo>
                <a:cubicBezTo>
                  <a:pt x="846" y="121"/>
                  <a:pt x="845" y="121"/>
                  <a:pt x="845" y="121"/>
                </a:cubicBezTo>
                <a:cubicBezTo>
                  <a:pt x="846" y="122"/>
                  <a:pt x="846" y="121"/>
                  <a:pt x="846" y="121"/>
                </a:cubicBezTo>
                <a:close/>
                <a:moveTo>
                  <a:pt x="860" y="122"/>
                </a:moveTo>
                <a:cubicBezTo>
                  <a:pt x="860" y="122"/>
                  <a:pt x="859" y="123"/>
                  <a:pt x="860" y="123"/>
                </a:cubicBezTo>
                <a:cubicBezTo>
                  <a:pt x="860" y="123"/>
                  <a:pt x="860" y="123"/>
                  <a:pt x="860" y="123"/>
                </a:cubicBezTo>
                <a:cubicBezTo>
                  <a:pt x="859" y="124"/>
                  <a:pt x="860" y="122"/>
                  <a:pt x="860" y="122"/>
                </a:cubicBezTo>
                <a:close/>
                <a:moveTo>
                  <a:pt x="861" y="115"/>
                </a:moveTo>
                <a:cubicBezTo>
                  <a:pt x="861" y="115"/>
                  <a:pt x="861" y="115"/>
                  <a:pt x="861" y="115"/>
                </a:cubicBezTo>
                <a:cubicBezTo>
                  <a:pt x="862" y="117"/>
                  <a:pt x="859" y="120"/>
                  <a:pt x="860" y="122"/>
                </a:cubicBezTo>
                <a:cubicBezTo>
                  <a:pt x="860" y="118"/>
                  <a:pt x="862" y="115"/>
                  <a:pt x="862" y="112"/>
                </a:cubicBezTo>
                <a:cubicBezTo>
                  <a:pt x="862" y="112"/>
                  <a:pt x="862" y="111"/>
                  <a:pt x="862" y="111"/>
                </a:cubicBezTo>
                <a:cubicBezTo>
                  <a:pt x="862" y="110"/>
                  <a:pt x="864" y="107"/>
                  <a:pt x="863" y="106"/>
                </a:cubicBezTo>
                <a:cubicBezTo>
                  <a:pt x="863" y="107"/>
                  <a:pt x="862" y="108"/>
                  <a:pt x="862" y="110"/>
                </a:cubicBezTo>
                <a:cubicBezTo>
                  <a:pt x="861" y="109"/>
                  <a:pt x="861" y="109"/>
                  <a:pt x="861" y="109"/>
                </a:cubicBezTo>
                <a:cubicBezTo>
                  <a:pt x="862" y="111"/>
                  <a:pt x="861" y="114"/>
                  <a:pt x="861" y="115"/>
                </a:cubicBezTo>
                <a:close/>
                <a:moveTo>
                  <a:pt x="842" y="104"/>
                </a:moveTo>
                <a:cubicBezTo>
                  <a:pt x="842" y="105"/>
                  <a:pt x="842" y="105"/>
                  <a:pt x="842" y="106"/>
                </a:cubicBezTo>
                <a:cubicBezTo>
                  <a:pt x="843" y="105"/>
                  <a:pt x="842" y="104"/>
                  <a:pt x="842" y="104"/>
                </a:cubicBezTo>
                <a:close/>
                <a:moveTo>
                  <a:pt x="707" y="252"/>
                </a:moveTo>
                <a:cubicBezTo>
                  <a:pt x="708" y="252"/>
                  <a:pt x="709" y="252"/>
                  <a:pt x="710" y="253"/>
                </a:cubicBezTo>
                <a:cubicBezTo>
                  <a:pt x="710" y="254"/>
                  <a:pt x="709" y="255"/>
                  <a:pt x="710" y="256"/>
                </a:cubicBezTo>
                <a:cubicBezTo>
                  <a:pt x="712" y="257"/>
                  <a:pt x="715" y="253"/>
                  <a:pt x="715" y="256"/>
                </a:cubicBezTo>
                <a:cubicBezTo>
                  <a:pt x="717" y="258"/>
                  <a:pt x="720" y="259"/>
                  <a:pt x="723" y="259"/>
                </a:cubicBezTo>
                <a:cubicBezTo>
                  <a:pt x="725" y="260"/>
                  <a:pt x="726" y="261"/>
                  <a:pt x="728" y="262"/>
                </a:cubicBezTo>
                <a:cubicBezTo>
                  <a:pt x="730" y="262"/>
                  <a:pt x="733" y="262"/>
                  <a:pt x="734" y="263"/>
                </a:cubicBezTo>
                <a:cubicBezTo>
                  <a:pt x="736" y="263"/>
                  <a:pt x="737" y="264"/>
                  <a:pt x="739" y="265"/>
                </a:cubicBezTo>
                <a:cubicBezTo>
                  <a:pt x="744" y="267"/>
                  <a:pt x="749" y="267"/>
                  <a:pt x="753" y="269"/>
                </a:cubicBezTo>
                <a:cubicBezTo>
                  <a:pt x="756" y="269"/>
                  <a:pt x="760" y="271"/>
                  <a:pt x="762" y="272"/>
                </a:cubicBezTo>
                <a:cubicBezTo>
                  <a:pt x="765" y="272"/>
                  <a:pt x="768" y="274"/>
                  <a:pt x="771" y="275"/>
                </a:cubicBezTo>
                <a:cubicBezTo>
                  <a:pt x="772" y="275"/>
                  <a:pt x="774" y="275"/>
                  <a:pt x="776" y="276"/>
                </a:cubicBezTo>
                <a:cubicBezTo>
                  <a:pt x="776" y="276"/>
                  <a:pt x="777" y="276"/>
                  <a:pt x="777" y="276"/>
                </a:cubicBezTo>
                <a:cubicBezTo>
                  <a:pt x="779" y="277"/>
                  <a:pt x="781" y="277"/>
                  <a:pt x="782" y="277"/>
                </a:cubicBezTo>
                <a:cubicBezTo>
                  <a:pt x="784" y="278"/>
                  <a:pt x="785" y="279"/>
                  <a:pt x="787" y="279"/>
                </a:cubicBezTo>
                <a:cubicBezTo>
                  <a:pt x="789" y="280"/>
                  <a:pt x="792" y="281"/>
                  <a:pt x="795" y="281"/>
                </a:cubicBezTo>
                <a:cubicBezTo>
                  <a:pt x="796" y="282"/>
                  <a:pt x="798" y="282"/>
                  <a:pt x="799" y="282"/>
                </a:cubicBezTo>
                <a:cubicBezTo>
                  <a:pt x="800" y="283"/>
                  <a:pt x="800" y="283"/>
                  <a:pt x="801" y="283"/>
                </a:cubicBezTo>
                <a:cubicBezTo>
                  <a:pt x="802" y="283"/>
                  <a:pt x="802" y="283"/>
                  <a:pt x="802" y="283"/>
                </a:cubicBezTo>
                <a:cubicBezTo>
                  <a:pt x="803" y="284"/>
                  <a:pt x="803" y="284"/>
                  <a:pt x="803" y="284"/>
                </a:cubicBezTo>
                <a:cubicBezTo>
                  <a:pt x="803" y="284"/>
                  <a:pt x="803" y="284"/>
                  <a:pt x="803" y="284"/>
                </a:cubicBezTo>
                <a:cubicBezTo>
                  <a:pt x="803" y="284"/>
                  <a:pt x="803" y="284"/>
                  <a:pt x="803" y="284"/>
                </a:cubicBezTo>
                <a:cubicBezTo>
                  <a:pt x="804" y="285"/>
                  <a:pt x="805" y="284"/>
                  <a:pt x="806" y="285"/>
                </a:cubicBezTo>
                <a:cubicBezTo>
                  <a:pt x="807" y="285"/>
                  <a:pt x="808" y="286"/>
                  <a:pt x="809" y="287"/>
                </a:cubicBezTo>
                <a:cubicBezTo>
                  <a:pt x="810" y="286"/>
                  <a:pt x="811" y="287"/>
                  <a:pt x="812" y="288"/>
                </a:cubicBezTo>
                <a:cubicBezTo>
                  <a:pt x="813" y="288"/>
                  <a:pt x="813" y="288"/>
                  <a:pt x="813" y="288"/>
                </a:cubicBezTo>
                <a:cubicBezTo>
                  <a:pt x="813" y="288"/>
                  <a:pt x="813" y="287"/>
                  <a:pt x="813" y="287"/>
                </a:cubicBezTo>
                <a:cubicBezTo>
                  <a:pt x="813" y="287"/>
                  <a:pt x="813" y="287"/>
                  <a:pt x="813" y="286"/>
                </a:cubicBezTo>
                <a:cubicBezTo>
                  <a:pt x="813" y="286"/>
                  <a:pt x="813" y="286"/>
                  <a:pt x="813" y="286"/>
                </a:cubicBezTo>
                <a:cubicBezTo>
                  <a:pt x="813" y="285"/>
                  <a:pt x="813" y="285"/>
                  <a:pt x="813" y="284"/>
                </a:cubicBezTo>
                <a:cubicBezTo>
                  <a:pt x="813" y="282"/>
                  <a:pt x="813" y="282"/>
                  <a:pt x="813" y="282"/>
                </a:cubicBezTo>
                <a:cubicBezTo>
                  <a:pt x="813" y="282"/>
                  <a:pt x="812" y="281"/>
                  <a:pt x="812" y="280"/>
                </a:cubicBezTo>
                <a:cubicBezTo>
                  <a:pt x="812" y="280"/>
                  <a:pt x="813" y="280"/>
                  <a:pt x="813" y="279"/>
                </a:cubicBezTo>
                <a:cubicBezTo>
                  <a:pt x="813" y="279"/>
                  <a:pt x="812" y="279"/>
                  <a:pt x="812" y="279"/>
                </a:cubicBezTo>
                <a:cubicBezTo>
                  <a:pt x="812" y="278"/>
                  <a:pt x="812" y="278"/>
                  <a:pt x="812" y="278"/>
                </a:cubicBezTo>
                <a:cubicBezTo>
                  <a:pt x="812" y="277"/>
                  <a:pt x="812" y="277"/>
                  <a:pt x="812" y="277"/>
                </a:cubicBezTo>
                <a:cubicBezTo>
                  <a:pt x="812" y="276"/>
                  <a:pt x="812" y="276"/>
                  <a:pt x="812" y="275"/>
                </a:cubicBezTo>
                <a:cubicBezTo>
                  <a:pt x="813" y="270"/>
                  <a:pt x="813" y="265"/>
                  <a:pt x="813" y="259"/>
                </a:cubicBezTo>
                <a:cubicBezTo>
                  <a:pt x="813" y="254"/>
                  <a:pt x="813" y="250"/>
                  <a:pt x="813" y="245"/>
                </a:cubicBezTo>
                <a:cubicBezTo>
                  <a:pt x="815" y="226"/>
                  <a:pt x="815" y="226"/>
                  <a:pt x="815" y="226"/>
                </a:cubicBezTo>
                <a:cubicBezTo>
                  <a:pt x="815" y="219"/>
                  <a:pt x="816" y="212"/>
                  <a:pt x="817" y="206"/>
                </a:cubicBezTo>
                <a:cubicBezTo>
                  <a:pt x="817" y="206"/>
                  <a:pt x="818" y="205"/>
                  <a:pt x="818" y="205"/>
                </a:cubicBezTo>
                <a:cubicBezTo>
                  <a:pt x="818" y="204"/>
                  <a:pt x="817" y="204"/>
                  <a:pt x="818" y="204"/>
                </a:cubicBezTo>
                <a:cubicBezTo>
                  <a:pt x="818" y="203"/>
                  <a:pt x="818" y="203"/>
                  <a:pt x="818" y="203"/>
                </a:cubicBezTo>
                <a:cubicBezTo>
                  <a:pt x="819" y="197"/>
                  <a:pt x="820" y="192"/>
                  <a:pt x="822" y="186"/>
                </a:cubicBezTo>
                <a:cubicBezTo>
                  <a:pt x="822" y="185"/>
                  <a:pt x="822" y="186"/>
                  <a:pt x="822" y="186"/>
                </a:cubicBezTo>
                <a:cubicBezTo>
                  <a:pt x="823" y="183"/>
                  <a:pt x="824" y="178"/>
                  <a:pt x="825" y="175"/>
                </a:cubicBezTo>
                <a:cubicBezTo>
                  <a:pt x="825" y="173"/>
                  <a:pt x="825" y="171"/>
                  <a:pt x="826" y="170"/>
                </a:cubicBezTo>
                <a:cubicBezTo>
                  <a:pt x="826" y="169"/>
                  <a:pt x="825" y="169"/>
                  <a:pt x="825" y="169"/>
                </a:cubicBezTo>
                <a:cubicBezTo>
                  <a:pt x="826" y="169"/>
                  <a:pt x="826" y="169"/>
                  <a:pt x="826" y="169"/>
                </a:cubicBezTo>
                <a:cubicBezTo>
                  <a:pt x="826" y="167"/>
                  <a:pt x="826" y="167"/>
                  <a:pt x="826" y="167"/>
                </a:cubicBezTo>
                <a:cubicBezTo>
                  <a:pt x="827" y="164"/>
                  <a:pt x="828" y="160"/>
                  <a:pt x="829" y="156"/>
                </a:cubicBezTo>
                <a:cubicBezTo>
                  <a:pt x="829" y="155"/>
                  <a:pt x="829" y="155"/>
                  <a:pt x="829" y="154"/>
                </a:cubicBezTo>
                <a:cubicBezTo>
                  <a:pt x="830" y="154"/>
                  <a:pt x="830" y="154"/>
                  <a:pt x="829" y="153"/>
                </a:cubicBezTo>
                <a:cubicBezTo>
                  <a:pt x="829" y="153"/>
                  <a:pt x="830" y="151"/>
                  <a:pt x="830" y="152"/>
                </a:cubicBezTo>
                <a:cubicBezTo>
                  <a:pt x="830" y="151"/>
                  <a:pt x="830" y="152"/>
                  <a:pt x="830" y="152"/>
                </a:cubicBezTo>
                <a:cubicBezTo>
                  <a:pt x="831" y="151"/>
                  <a:pt x="831" y="149"/>
                  <a:pt x="831" y="147"/>
                </a:cubicBezTo>
                <a:cubicBezTo>
                  <a:pt x="831" y="146"/>
                  <a:pt x="832" y="144"/>
                  <a:pt x="833" y="142"/>
                </a:cubicBezTo>
                <a:cubicBezTo>
                  <a:pt x="833" y="144"/>
                  <a:pt x="833" y="146"/>
                  <a:pt x="835" y="147"/>
                </a:cubicBezTo>
                <a:cubicBezTo>
                  <a:pt x="836" y="145"/>
                  <a:pt x="836" y="141"/>
                  <a:pt x="837" y="140"/>
                </a:cubicBezTo>
                <a:cubicBezTo>
                  <a:pt x="838" y="135"/>
                  <a:pt x="839" y="130"/>
                  <a:pt x="840" y="125"/>
                </a:cubicBezTo>
                <a:cubicBezTo>
                  <a:pt x="840" y="124"/>
                  <a:pt x="840" y="124"/>
                  <a:pt x="840" y="124"/>
                </a:cubicBezTo>
                <a:cubicBezTo>
                  <a:pt x="842" y="119"/>
                  <a:pt x="842" y="114"/>
                  <a:pt x="844" y="108"/>
                </a:cubicBezTo>
                <a:cubicBezTo>
                  <a:pt x="842" y="119"/>
                  <a:pt x="839" y="128"/>
                  <a:pt x="838" y="138"/>
                </a:cubicBezTo>
                <a:cubicBezTo>
                  <a:pt x="837" y="140"/>
                  <a:pt x="836" y="146"/>
                  <a:pt x="835" y="150"/>
                </a:cubicBezTo>
                <a:cubicBezTo>
                  <a:pt x="835" y="152"/>
                  <a:pt x="836" y="153"/>
                  <a:pt x="838" y="152"/>
                </a:cubicBezTo>
                <a:cubicBezTo>
                  <a:pt x="840" y="150"/>
                  <a:pt x="839" y="147"/>
                  <a:pt x="840" y="145"/>
                </a:cubicBezTo>
                <a:cubicBezTo>
                  <a:pt x="841" y="145"/>
                  <a:pt x="841" y="144"/>
                  <a:pt x="842" y="145"/>
                </a:cubicBezTo>
                <a:cubicBezTo>
                  <a:pt x="842" y="150"/>
                  <a:pt x="840" y="156"/>
                  <a:pt x="840" y="160"/>
                </a:cubicBezTo>
                <a:cubicBezTo>
                  <a:pt x="840" y="161"/>
                  <a:pt x="840" y="162"/>
                  <a:pt x="840" y="163"/>
                </a:cubicBezTo>
                <a:cubicBezTo>
                  <a:pt x="840" y="163"/>
                  <a:pt x="840" y="164"/>
                  <a:pt x="841" y="164"/>
                </a:cubicBezTo>
                <a:cubicBezTo>
                  <a:pt x="841" y="164"/>
                  <a:pt x="841" y="164"/>
                  <a:pt x="842" y="164"/>
                </a:cubicBezTo>
                <a:cubicBezTo>
                  <a:pt x="842" y="159"/>
                  <a:pt x="846" y="156"/>
                  <a:pt x="846" y="151"/>
                </a:cubicBezTo>
                <a:cubicBezTo>
                  <a:pt x="847" y="150"/>
                  <a:pt x="848" y="149"/>
                  <a:pt x="849" y="149"/>
                </a:cubicBezTo>
                <a:cubicBezTo>
                  <a:pt x="849" y="147"/>
                  <a:pt x="850" y="145"/>
                  <a:pt x="850" y="143"/>
                </a:cubicBezTo>
                <a:cubicBezTo>
                  <a:pt x="850" y="142"/>
                  <a:pt x="850" y="142"/>
                  <a:pt x="850" y="142"/>
                </a:cubicBezTo>
                <a:cubicBezTo>
                  <a:pt x="851" y="137"/>
                  <a:pt x="851" y="133"/>
                  <a:pt x="853" y="129"/>
                </a:cubicBezTo>
                <a:cubicBezTo>
                  <a:pt x="853" y="133"/>
                  <a:pt x="852" y="136"/>
                  <a:pt x="851" y="140"/>
                </a:cubicBezTo>
                <a:cubicBezTo>
                  <a:pt x="851" y="140"/>
                  <a:pt x="852" y="141"/>
                  <a:pt x="852" y="141"/>
                </a:cubicBezTo>
                <a:cubicBezTo>
                  <a:pt x="851" y="144"/>
                  <a:pt x="850" y="149"/>
                  <a:pt x="849" y="152"/>
                </a:cubicBezTo>
                <a:cubicBezTo>
                  <a:pt x="850" y="153"/>
                  <a:pt x="851" y="153"/>
                  <a:pt x="851" y="152"/>
                </a:cubicBezTo>
                <a:cubicBezTo>
                  <a:pt x="851" y="152"/>
                  <a:pt x="851" y="153"/>
                  <a:pt x="851" y="153"/>
                </a:cubicBezTo>
                <a:cubicBezTo>
                  <a:pt x="851" y="153"/>
                  <a:pt x="851" y="153"/>
                  <a:pt x="852" y="153"/>
                </a:cubicBezTo>
                <a:cubicBezTo>
                  <a:pt x="851" y="155"/>
                  <a:pt x="851" y="155"/>
                  <a:pt x="851" y="157"/>
                </a:cubicBezTo>
                <a:cubicBezTo>
                  <a:pt x="851" y="158"/>
                  <a:pt x="851" y="158"/>
                  <a:pt x="852" y="158"/>
                </a:cubicBezTo>
                <a:cubicBezTo>
                  <a:pt x="852" y="156"/>
                  <a:pt x="853" y="155"/>
                  <a:pt x="853" y="153"/>
                </a:cubicBezTo>
                <a:cubicBezTo>
                  <a:pt x="853" y="152"/>
                  <a:pt x="853" y="151"/>
                  <a:pt x="853" y="151"/>
                </a:cubicBezTo>
                <a:cubicBezTo>
                  <a:pt x="853" y="150"/>
                  <a:pt x="853" y="150"/>
                  <a:pt x="854" y="150"/>
                </a:cubicBezTo>
                <a:cubicBezTo>
                  <a:pt x="854" y="149"/>
                  <a:pt x="853" y="149"/>
                  <a:pt x="853" y="148"/>
                </a:cubicBezTo>
                <a:cubicBezTo>
                  <a:pt x="853" y="148"/>
                  <a:pt x="854" y="148"/>
                  <a:pt x="854" y="147"/>
                </a:cubicBezTo>
                <a:cubicBezTo>
                  <a:pt x="855" y="145"/>
                  <a:pt x="854" y="143"/>
                  <a:pt x="855" y="141"/>
                </a:cubicBezTo>
                <a:cubicBezTo>
                  <a:pt x="855" y="140"/>
                  <a:pt x="856" y="139"/>
                  <a:pt x="857" y="137"/>
                </a:cubicBezTo>
                <a:cubicBezTo>
                  <a:pt x="857" y="138"/>
                  <a:pt x="856" y="139"/>
                  <a:pt x="856" y="140"/>
                </a:cubicBezTo>
                <a:cubicBezTo>
                  <a:pt x="855" y="144"/>
                  <a:pt x="856" y="148"/>
                  <a:pt x="855" y="151"/>
                </a:cubicBezTo>
                <a:cubicBezTo>
                  <a:pt x="856" y="152"/>
                  <a:pt x="856" y="151"/>
                  <a:pt x="857" y="151"/>
                </a:cubicBezTo>
                <a:cubicBezTo>
                  <a:pt x="857" y="150"/>
                  <a:pt x="857" y="149"/>
                  <a:pt x="857" y="148"/>
                </a:cubicBezTo>
                <a:cubicBezTo>
                  <a:pt x="857" y="148"/>
                  <a:pt x="857" y="149"/>
                  <a:pt x="857" y="148"/>
                </a:cubicBezTo>
                <a:cubicBezTo>
                  <a:pt x="857" y="146"/>
                  <a:pt x="857" y="144"/>
                  <a:pt x="858" y="141"/>
                </a:cubicBezTo>
                <a:cubicBezTo>
                  <a:pt x="858" y="141"/>
                  <a:pt x="858" y="140"/>
                  <a:pt x="859" y="141"/>
                </a:cubicBezTo>
                <a:cubicBezTo>
                  <a:pt x="859" y="140"/>
                  <a:pt x="859" y="140"/>
                  <a:pt x="860" y="140"/>
                </a:cubicBezTo>
                <a:cubicBezTo>
                  <a:pt x="860" y="139"/>
                  <a:pt x="859" y="140"/>
                  <a:pt x="859" y="140"/>
                </a:cubicBezTo>
                <a:cubicBezTo>
                  <a:pt x="860" y="139"/>
                  <a:pt x="859" y="138"/>
                  <a:pt x="860" y="138"/>
                </a:cubicBezTo>
                <a:cubicBezTo>
                  <a:pt x="860" y="134"/>
                  <a:pt x="861" y="132"/>
                  <a:pt x="861" y="128"/>
                </a:cubicBezTo>
                <a:cubicBezTo>
                  <a:pt x="861" y="131"/>
                  <a:pt x="861" y="134"/>
                  <a:pt x="860" y="137"/>
                </a:cubicBezTo>
                <a:cubicBezTo>
                  <a:pt x="860" y="138"/>
                  <a:pt x="861" y="137"/>
                  <a:pt x="861" y="138"/>
                </a:cubicBezTo>
                <a:cubicBezTo>
                  <a:pt x="861" y="139"/>
                  <a:pt x="860" y="139"/>
                  <a:pt x="860" y="140"/>
                </a:cubicBezTo>
                <a:cubicBezTo>
                  <a:pt x="860" y="141"/>
                  <a:pt x="860" y="142"/>
                  <a:pt x="860" y="143"/>
                </a:cubicBezTo>
                <a:cubicBezTo>
                  <a:pt x="860" y="144"/>
                  <a:pt x="859" y="145"/>
                  <a:pt x="859" y="146"/>
                </a:cubicBezTo>
                <a:cubicBezTo>
                  <a:pt x="860" y="147"/>
                  <a:pt x="860" y="148"/>
                  <a:pt x="860" y="149"/>
                </a:cubicBezTo>
                <a:cubicBezTo>
                  <a:pt x="860" y="150"/>
                  <a:pt x="860" y="149"/>
                  <a:pt x="860" y="150"/>
                </a:cubicBezTo>
                <a:cubicBezTo>
                  <a:pt x="861" y="151"/>
                  <a:pt x="861" y="150"/>
                  <a:pt x="862" y="150"/>
                </a:cubicBezTo>
                <a:cubicBezTo>
                  <a:pt x="862" y="151"/>
                  <a:pt x="861" y="150"/>
                  <a:pt x="861" y="151"/>
                </a:cubicBezTo>
                <a:cubicBezTo>
                  <a:pt x="861" y="151"/>
                  <a:pt x="861" y="152"/>
                  <a:pt x="862" y="152"/>
                </a:cubicBezTo>
                <a:cubicBezTo>
                  <a:pt x="861" y="154"/>
                  <a:pt x="861" y="155"/>
                  <a:pt x="861" y="157"/>
                </a:cubicBezTo>
                <a:cubicBezTo>
                  <a:pt x="861" y="157"/>
                  <a:pt x="861" y="156"/>
                  <a:pt x="861" y="157"/>
                </a:cubicBezTo>
                <a:cubicBezTo>
                  <a:pt x="861" y="157"/>
                  <a:pt x="861" y="160"/>
                  <a:pt x="861" y="160"/>
                </a:cubicBezTo>
                <a:cubicBezTo>
                  <a:pt x="861" y="162"/>
                  <a:pt x="861" y="163"/>
                  <a:pt x="860" y="165"/>
                </a:cubicBezTo>
                <a:cubicBezTo>
                  <a:pt x="860" y="166"/>
                  <a:pt x="861" y="165"/>
                  <a:pt x="861" y="166"/>
                </a:cubicBezTo>
                <a:cubicBezTo>
                  <a:pt x="861" y="167"/>
                  <a:pt x="861" y="168"/>
                  <a:pt x="860" y="169"/>
                </a:cubicBezTo>
                <a:cubicBezTo>
                  <a:pt x="861" y="170"/>
                  <a:pt x="861" y="172"/>
                  <a:pt x="860" y="173"/>
                </a:cubicBezTo>
                <a:cubicBezTo>
                  <a:pt x="861" y="173"/>
                  <a:pt x="861" y="172"/>
                  <a:pt x="862" y="172"/>
                </a:cubicBezTo>
                <a:cubicBezTo>
                  <a:pt x="862" y="172"/>
                  <a:pt x="861" y="173"/>
                  <a:pt x="861" y="174"/>
                </a:cubicBezTo>
                <a:cubicBezTo>
                  <a:pt x="861" y="178"/>
                  <a:pt x="862" y="181"/>
                  <a:pt x="861" y="186"/>
                </a:cubicBezTo>
                <a:cubicBezTo>
                  <a:pt x="861" y="187"/>
                  <a:pt x="862" y="187"/>
                  <a:pt x="861" y="188"/>
                </a:cubicBezTo>
                <a:cubicBezTo>
                  <a:pt x="861" y="188"/>
                  <a:pt x="862" y="188"/>
                  <a:pt x="862" y="188"/>
                </a:cubicBezTo>
                <a:cubicBezTo>
                  <a:pt x="862" y="190"/>
                  <a:pt x="860" y="196"/>
                  <a:pt x="862" y="198"/>
                </a:cubicBezTo>
                <a:cubicBezTo>
                  <a:pt x="861" y="198"/>
                  <a:pt x="861" y="197"/>
                  <a:pt x="861" y="198"/>
                </a:cubicBezTo>
                <a:cubicBezTo>
                  <a:pt x="861" y="199"/>
                  <a:pt x="860" y="200"/>
                  <a:pt x="861" y="201"/>
                </a:cubicBezTo>
                <a:cubicBezTo>
                  <a:pt x="861" y="204"/>
                  <a:pt x="860" y="206"/>
                  <a:pt x="861" y="208"/>
                </a:cubicBezTo>
                <a:cubicBezTo>
                  <a:pt x="860" y="209"/>
                  <a:pt x="860" y="210"/>
                  <a:pt x="860" y="210"/>
                </a:cubicBezTo>
                <a:cubicBezTo>
                  <a:pt x="860" y="211"/>
                  <a:pt x="860" y="213"/>
                  <a:pt x="860" y="214"/>
                </a:cubicBezTo>
                <a:cubicBezTo>
                  <a:pt x="859" y="231"/>
                  <a:pt x="857" y="248"/>
                  <a:pt x="857" y="264"/>
                </a:cubicBezTo>
                <a:cubicBezTo>
                  <a:pt x="856" y="268"/>
                  <a:pt x="857" y="273"/>
                  <a:pt x="857" y="277"/>
                </a:cubicBezTo>
                <a:cubicBezTo>
                  <a:pt x="857" y="277"/>
                  <a:pt x="857" y="277"/>
                  <a:pt x="857" y="278"/>
                </a:cubicBezTo>
                <a:cubicBezTo>
                  <a:pt x="857" y="279"/>
                  <a:pt x="857" y="279"/>
                  <a:pt x="857" y="279"/>
                </a:cubicBezTo>
                <a:cubicBezTo>
                  <a:pt x="857" y="280"/>
                  <a:pt x="857" y="281"/>
                  <a:pt x="857" y="282"/>
                </a:cubicBezTo>
                <a:cubicBezTo>
                  <a:pt x="857" y="291"/>
                  <a:pt x="857" y="302"/>
                  <a:pt x="859" y="311"/>
                </a:cubicBezTo>
                <a:cubicBezTo>
                  <a:pt x="858" y="317"/>
                  <a:pt x="860" y="324"/>
                  <a:pt x="860" y="331"/>
                </a:cubicBezTo>
                <a:cubicBezTo>
                  <a:pt x="860" y="334"/>
                  <a:pt x="860" y="336"/>
                  <a:pt x="860" y="339"/>
                </a:cubicBezTo>
                <a:cubicBezTo>
                  <a:pt x="861" y="340"/>
                  <a:pt x="861" y="342"/>
                  <a:pt x="861" y="343"/>
                </a:cubicBezTo>
                <a:cubicBezTo>
                  <a:pt x="861" y="345"/>
                  <a:pt x="861" y="347"/>
                  <a:pt x="861" y="349"/>
                </a:cubicBezTo>
                <a:cubicBezTo>
                  <a:pt x="861" y="350"/>
                  <a:pt x="861" y="350"/>
                  <a:pt x="861" y="350"/>
                </a:cubicBezTo>
                <a:cubicBezTo>
                  <a:pt x="861" y="351"/>
                  <a:pt x="861" y="351"/>
                  <a:pt x="861" y="351"/>
                </a:cubicBezTo>
                <a:cubicBezTo>
                  <a:pt x="861" y="351"/>
                  <a:pt x="861" y="351"/>
                  <a:pt x="861" y="351"/>
                </a:cubicBezTo>
                <a:cubicBezTo>
                  <a:pt x="861" y="351"/>
                  <a:pt x="860" y="350"/>
                  <a:pt x="860" y="350"/>
                </a:cubicBezTo>
                <a:cubicBezTo>
                  <a:pt x="859" y="350"/>
                  <a:pt x="858" y="350"/>
                  <a:pt x="857" y="349"/>
                </a:cubicBezTo>
                <a:cubicBezTo>
                  <a:pt x="854" y="349"/>
                  <a:pt x="853" y="349"/>
                  <a:pt x="851" y="348"/>
                </a:cubicBezTo>
                <a:cubicBezTo>
                  <a:pt x="843" y="346"/>
                  <a:pt x="834" y="342"/>
                  <a:pt x="826" y="340"/>
                </a:cubicBezTo>
                <a:cubicBezTo>
                  <a:pt x="824" y="340"/>
                  <a:pt x="821" y="338"/>
                  <a:pt x="819" y="338"/>
                </a:cubicBezTo>
                <a:cubicBezTo>
                  <a:pt x="818" y="338"/>
                  <a:pt x="817" y="338"/>
                  <a:pt x="816" y="337"/>
                </a:cubicBezTo>
                <a:cubicBezTo>
                  <a:pt x="812" y="336"/>
                  <a:pt x="807" y="334"/>
                  <a:pt x="803" y="334"/>
                </a:cubicBezTo>
                <a:cubicBezTo>
                  <a:pt x="801" y="333"/>
                  <a:pt x="799" y="332"/>
                  <a:pt x="797" y="331"/>
                </a:cubicBezTo>
                <a:cubicBezTo>
                  <a:pt x="794" y="331"/>
                  <a:pt x="792" y="330"/>
                  <a:pt x="790" y="330"/>
                </a:cubicBezTo>
                <a:cubicBezTo>
                  <a:pt x="789" y="329"/>
                  <a:pt x="788" y="329"/>
                  <a:pt x="788" y="329"/>
                </a:cubicBezTo>
                <a:cubicBezTo>
                  <a:pt x="787" y="329"/>
                  <a:pt x="787" y="329"/>
                  <a:pt x="786" y="328"/>
                </a:cubicBezTo>
                <a:cubicBezTo>
                  <a:pt x="783" y="328"/>
                  <a:pt x="779" y="327"/>
                  <a:pt x="776" y="325"/>
                </a:cubicBezTo>
                <a:cubicBezTo>
                  <a:pt x="775" y="325"/>
                  <a:pt x="775" y="325"/>
                  <a:pt x="775" y="326"/>
                </a:cubicBezTo>
                <a:cubicBezTo>
                  <a:pt x="773" y="324"/>
                  <a:pt x="770" y="325"/>
                  <a:pt x="768" y="324"/>
                </a:cubicBezTo>
                <a:cubicBezTo>
                  <a:pt x="767" y="324"/>
                  <a:pt x="767" y="324"/>
                  <a:pt x="767" y="324"/>
                </a:cubicBezTo>
                <a:cubicBezTo>
                  <a:pt x="766" y="323"/>
                  <a:pt x="765" y="323"/>
                  <a:pt x="763" y="323"/>
                </a:cubicBezTo>
                <a:cubicBezTo>
                  <a:pt x="759" y="321"/>
                  <a:pt x="755" y="321"/>
                  <a:pt x="751" y="319"/>
                </a:cubicBezTo>
                <a:cubicBezTo>
                  <a:pt x="749" y="320"/>
                  <a:pt x="746" y="319"/>
                  <a:pt x="744" y="318"/>
                </a:cubicBezTo>
                <a:cubicBezTo>
                  <a:pt x="743" y="318"/>
                  <a:pt x="743" y="319"/>
                  <a:pt x="742" y="318"/>
                </a:cubicBezTo>
                <a:cubicBezTo>
                  <a:pt x="741" y="318"/>
                  <a:pt x="741" y="318"/>
                  <a:pt x="741" y="318"/>
                </a:cubicBezTo>
                <a:cubicBezTo>
                  <a:pt x="740" y="318"/>
                  <a:pt x="740" y="318"/>
                  <a:pt x="739" y="318"/>
                </a:cubicBezTo>
                <a:cubicBezTo>
                  <a:pt x="738" y="317"/>
                  <a:pt x="738" y="317"/>
                  <a:pt x="737" y="316"/>
                </a:cubicBezTo>
                <a:cubicBezTo>
                  <a:pt x="736" y="316"/>
                  <a:pt x="736" y="317"/>
                  <a:pt x="735" y="316"/>
                </a:cubicBezTo>
                <a:cubicBezTo>
                  <a:pt x="734" y="316"/>
                  <a:pt x="733" y="315"/>
                  <a:pt x="733" y="315"/>
                </a:cubicBezTo>
                <a:cubicBezTo>
                  <a:pt x="731" y="315"/>
                  <a:pt x="729" y="316"/>
                  <a:pt x="727" y="314"/>
                </a:cubicBezTo>
                <a:cubicBezTo>
                  <a:pt x="725" y="314"/>
                  <a:pt x="724" y="313"/>
                  <a:pt x="722" y="313"/>
                </a:cubicBezTo>
                <a:cubicBezTo>
                  <a:pt x="721" y="313"/>
                  <a:pt x="720" y="313"/>
                  <a:pt x="719" y="313"/>
                </a:cubicBezTo>
                <a:cubicBezTo>
                  <a:pt x="718" y="313"/>
                  <a:pt x="718" y="313"/>
                  <a:pt x="717" y="313"/>
                </a:cubicBezTo>
                <a:cubicBezTo>
                  <a:pt x="715" y="312"/>
                  <a:pt x="713" y="313"/>
                  <a:pt x="711" y="311"/>
                </a:cubicBezTo>
                <a:cubicBezTo>
                  <a:pt x="708" y="312"/>
                  <a:pt x="703" y="309"/>
                  <a:pt x="701" y="311"/>
                </a:cubicBezTo>
                <a:cubicBezTo>
                  <a:pt x="701" y="312"/>
                  <a:pt x="700" y="313"/>
                  <a:pt x="699" y="313"/>
                </a:cubicBezTo>
                <a:cubicBezTo>
                  <a:pt x="698" y="313"/>
                  <a:pt x="698" y="312"/>
                  <a:pt x="697" y="311"/>
                </a:cubicBezTo>
                <a:cubicBezTo>
                  <a:pt x="696" y="311"/>
                  <a:pt x="693" y="310"/>
                  <a:pt x="692" y="310"/>
                </a:cubicBezTo>
                <a:cubicBezTo>
                  <a:pt x="691" y="310"/>
                  <a:pt x="691" y="311"/>
                  <a:pt x="690" y="311"/>
                </a:cubicBezTo>
                <a:cubicBezTo>
                  <a:pt x="689" y="311"/>
                  <a:pt x="688" y="309"/>
                  <a:pt x="687" y="309"/>
                </a:cubicBezTo>
                <a:cubicBezTo>
                  <a:pt x="686" y="309"/>
                  <a:pt x="685" y="310"/>
                  <a:pt x="684" y="310"/>
                </a:cubicBezTo>
                <a:cubicBezTo>
                  <a:pt x="683" y="309"/>
                  <a:pt x="682" y="308"/>
                  <a:pt x="682" y="307"/>
                </a:cubicBezTo>
                <a:cubicBezTo>
                  <a:pt x="682" y="307"/>
                  <a:pt x="682" y="307"/>
                  <a:pt x="681" y="307"/>
                </a:cubicBezTo>
                <a:cubicBezTo>
                  <a:pt x="680" y="305"/>
                  <a:pt x="677" y="304"/>
                  <a:pt x="674" y="304"/>
                </a:cubicBezTo>
                <a:cubicBezTo>
                  <a:pt x="674" y="303"/>
                  <a:pt x="673" y="303"/>
                  <a:pt x="673" y="303"/>
                </a:cubicBezTo>
                <a:cubicBezTo>
                  <a:pt x="670" y="302"/>
                  <a:pt x="668" y="299"/>
                  <a:pt x="666" y="296"/>
                </a:cubicBezTo>
                <a:cubicBezTo>
                  <a:pt x="666" y="296"/>
                  <a:pt x="665" y="296"/>
                  <a:pt x="665" y="295"/>
                </a:cubicBezTo>
                <a:cubicBezTo>
                  <a:pt x="664" y="294"/>
                  <a:pt x="664" y="293"/>
                  <a:pt x="663" y="292"/>
                </a:cubicBezTo>
                <a:cubicBezTo>
                  <a:pt x="663" y="291"/>
                  <a:pt x="662" y="291"/>
                  <a:pt x="662" y="290"/>
                </a:cubicBezTo>
                <a:cubicBezTo>
                  <a:pt x="662" y="288"/>
                  <a:pt x="661" y="287"/>
                  <a:pt x="660" y="286"/>
                </a:cubicBezTo>
                <a:cubicBezTo>
                  <a:pt x="660" y="285"/>
                  <a:pt x="659" y="284"/>
                  <a:pt x="659" y="283"/>
                </a:cubicBezTo>
                <a:cubicBezTo>
                  <a:pt x="658" y="281"/>
                  <a:pt x="659" y="279"/>
                  <a:pt x="658" y="277"/>
                </a:cubicBezTo>
                <a:cubicBezTo>
                  <a:pt x="659" y="274"/>
                  <a:pt x="659" y="271"/>
                  <a:pt x="660" y="267"/>
                </a:cubicBezTo>
                <a:cubicBezTo>
                  <a:pt x="660" y="267"/>
                  <a:pt x="659" y="267"/>
                  <a:pt x="660" y="266"/>
                </a:cubicBezTo>
                <a:cubicBezTo>
                  <a:pt x="661" y="265"/>
                  <a:pt x="661" y="263"/>
                  <a:pt x="662" y="261"/>
                </a:cubicBezTo>
                <a:cubicBezTo>
                  <a:pt x="663" y="261"/>
                  <a:pt x="663" y="260"/>
                  <a:pt x="664" y="260"/>
                </a:cubicBezTo>
                <a:cubicBezTo>
                  <a:pt x="665" y="259"/>
                  <a:pt x="665" y="258"/>
                  <a:pt x="666" y="257"/>
                </a:cubicBezTo>
                <a:cubicBezTo>
                  <a:pt x="670" y="256"/>
                  <a:pt x="673" y="253"/>
                  <a:pt x="677" y="251"/>
                </a:cubicBezTo>
                <a:cubicBezTo>
                  <a:pt x="677" y="251"/>
                  <a:pt x="678" y="251"/>
                  <a:pt x="678" y="251"/>
                </a:cubicBezTo>
                <a:cubicBezTo>
                  <a:pt x="680" y="250"/>
                  <a:pt x="682" y="250"/>
                  <a:pt x="684" y="249"/>
                </a:cubicBezTo>
                <a:cubicBezTo>
                  <a:pt x="685" y="248"/>
                  <a:pt x="687" y="249"/>
                  <a:pt x="689" y="249"/>
                </a:cubicBezTo>
                <a:cubicBezTo>
                  <a:pt x="690" y="249"/>
                  <a:pt x="690" y="248"/>
                  <a:pt x="692" y="249"/>
                </a:cubicBezTo>
                <a:cubicBezTo>
                  <a:pt x="693" y="249"/>
                  <a:pt x="695" y="248"/>
                  <a:pt x="696" y="248"/>
                </a:cubicBezTo>
                <a:cubicBezTo>
                  <a:pt x="698" y="248"/>
                  <a:pt x="700" y="249"/>
                  <a:pt x="701" y="250"/>
                </a:cubicBezTo>
                <a:cubicBezTo>
                  <a:pt x="702" y="250"/>
                  <a:pt x="703" y="249"/>
                  <a:pt x="704" y="250"/>
                </a:cubicBezTo>
                <a:cubicBezTo>
                  <a:pt x="705" y="250"/>
                  <a:pt x="706" y="252"/>
                  <a:pt x="707" y="252"/>
                </a:cubicBezTo>
                <a:close/>
                <a:moveTo>
                  <a:pt x="858" y="156"/>
                </a:moveTo>
                <a:cubicBezTo>
                  <a:pt x="858" y="156"/>
                  <a:pt x="858" y="156"/>
                  <a:pt x="858" y="156"/>
                </a:cubicBezTo>
                <a:cubicBezTo>
                  <a:pt x="858" y="157"/>
                  <a:pt x="859" y="156"/>
                  <a:pt x="858" y="156"/>
                </a:cubicBezTo>
                <a:close/>
                <a:moveTo>
                  <a:pt x="859" y="156"/>
                </a:moveTo>
                <a:cubicBezTo>
                  <a:pt x="860" y="155"/>
                  <a:pt x="859" y="154"/>
                  <a:pt x="860" y="152"/>
                </a:cubicBezTo>
                <a:cubicBezTo>
                  <a:pt x="859" y="152"/>
                  <a:pt x="859" y="152"/>
                  <a:pt x="860" y="151"/>
                </a:cubicBezTo>
                <a:cubicBezTo>
                  <a:pt x="859" y="150"/>
                  <a:pt x="860" y="148"/>
                  <a:pt x="858" y="148"/>
                </a:cubicBezTo>
                <a:cubicBezTo>
                  <a:pt x="858" y="149"/>
                  <a:pt x="858" y="150"/>
                  <a:pt x="857" y="151"/>
                </a:cubicBezTo>
                <a:cubicBezTo>
                  <a:pt x="857" y="151"/>
                  <a:pt x="858" y="151"/>
                  <a:pt x="858" y="151"/>
                </a:cubicBezTo>
                <a:cubicBezTo>
                  <a:pt x="858" y="152"/>
                  <a:pt x="858" y="154"/>
                  <a:pt x="858" y="156"/>
                </a:cubicBezTo>
                <a:cubicBezTo>
                  <a:pt x="858" y="156"/>
                  <a:pt x="858" y="155"/>
                  <a:pt x="859" y="156"/>
                </a:cubicBez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endParaRPr lang="en-US" sz="2399"/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8759542" y="6525344"/>
            <a:ext cx="233053" cy="360040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kk-KZ" sz="1200" b="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2</a:t>
            </a:r>
            <a:endParaRPr lang="ru-RU" sz="1200" b="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47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Прямоугольник 74"/>
          <p:cNvSpPr/>
          <p:nvPr/>
        </p:nvSpPr>
        <p:spPr>
          <a:xfrm>
            <a:off x="16446" y="692696"/>
            <a:ext cx="4445521" cy="100811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Экономикадағы 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мемлекеттік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</a:t>
            </a:r>
          </a:p>
          <a:p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</a:t>
            </a:r>
            <a:r>
              <a:rPr lang="ru-RU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сектордың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көптік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үлесі</a:t>
            </a:r>
            <a:endParaRPr lang="ru-RU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35996" y="692696"/>
            <a:ext cx="4572508" cy="1008112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Мемлекеттік </a:t>
            </a:r>
            <a:r>
              <a:rPr lang="ru-RU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сектордың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бәсекелестік </a:t>
            </a:r>
            <a:r>
              <a:rPr lang="ru-RU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қысым</a:t>
            </a:r>
            <a:endParaRPr lang="ru-RU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0" y="0"/>
            <a:ext cx="9144000" cy="566137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АЛҒЫШАРТ </a:t>
            </a: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- </a:t>
            </a: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«ЕКІНШІ ТОЛҚЫН»</a:t>
            </a:r>
            <a:endParaRPr lang="ru-RU" sz="26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8152" y="525104"/>
            <a:ext cx="9135848" cy="1"/>
          </a:xfrm>
          <a:prstGeom prst="line">
            <a:avLst/>
          </a:prstGeom>
          <a:ln w="25400">
            <a:solidFill>
              <a:srgbClr val="082C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Заголовок 1"/>
          <p:cNvSpPr txBox="1">
            <a:spLocks/>
          </p:cNvSpPr>
          <p:nvPr/>
        </p:nvSpPr>
        <p:spPr>
          <a:xfrm>
            <a:off x="8748464" y="6497960"/>
            <a:ext cx="233053" cy="360040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ru-RU" sz="1200" b="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4" name="Прямоугольный треугольник 3"/>
          <p:cNvSpPr/>
          <p:nvPr/>
        </p:nvSpPr>
        <p:spPr>
          <a:xfrm>
            <a:off x="4519042" y="692696"/>
            <a:ext cx="965986" cy="1017637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6" name="Прямоугольный треугольник 75"/>
          <p:cNvSpPr/>
          <p:nvPr/>
        </p:nvSpPr>
        <p:spPr>
          <a:xfrm rot="10800000">
            <a:off x="3512071" y="692696"/>
            <a:ext cx="965986" cy="1008112"/>
          </a:xfrm>
          <a:prstGeom prst="rt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1647828784"/>
              </p:ext>
            </p:extLst>
          </p:nvPr>
        </p:nvGraphicFramePr>
        <p:xfrm>
          <a:off x="25921" y="2526432"/>
          <a:ext cx="5266159" cy="2630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9" name="Straight Connector 226"/>
          <p:cNvCxnSpPr/>
          <p:nvPr/>
        </p:nvCxnSpPr>
        <p:spPr>
          <a:xfrm flipH="1">
            <a:off x="4778499" y="2563749"/>
            <a:ext cx="18050" cy="2288334"/>
          </a:xfrm>
          <a:prstGeom prst="line">
            <a:avLst/>
          </a:prstGeom>
          <a:ln>
            <a:solidFill>
              <a:srgbClr val="00499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Rounded Rectangle 13">
            <a:hlinkClick r:id="rId3"/>
          </p:cNvPr>
          <p:cNvSpPr/>
          <p:nvPr/>
        </p:nvSpPr>
        <p:spPr>
          <a:xfrm>
            <a:off x="395536" y="5386932"/>
            <a:ext cx="4464496" cy="634355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 defTabSz="914126"/>
            <a:r>
              <a:rPr lang="ru-RU" sz="1799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жылдық орташа</a:t>
            </a:r>
            <a:r>
              <a:rPr lang="ru-RU" sz="1799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99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өсім </a:t>
            </a:r>
            <a:r>
              <a:rPr lang="ru-RU" sz="1799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ru-RU" sz="1799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%</a:t>
            </a:r>
            <a:endParaRPr lang="es-UY" sz="1799" b="1" kern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42643" y="1844824"/>
            <a:ext cx="4887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Квазимемлекеттік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сектор </a:t>
            </a:r>
            <a:r>
              <a:rPr lang="ru-RU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объектілерінің </a:t>
            </a:r>
            <a:r>
              <a:rPr lang="ru-RU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саны 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(1 </a:t>
            </a:r>
            <a:r>
              <a:rPr lang="ru-RU" sz="1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қаңтардағы жағдай бойынша</a:t>
            </a:r>
            <a:r>
              <a:rPr lang="ru-RU" sz="1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2" name="Straight Connector 226"/>
          <p:cNvCxnSpPr/>
          <p:nvPr/>
        </p:nvCxnSpPr>
        <p:spPr>
          <a:xfrm flipH="1">
            <a:off x="510977" y="2563749"/>
            <a:ext cx="18050" cy="2288334"/>
          </a:xfrm>
          <a:prstGeom prst="line">
            <a:avLst/>
          </a:prstGeom>
          <a:ln>
            <a:solidFill>
              <a:srgbClr val="00499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226"/>
          <p:cNvCxnSpPr/>
          <p:nvPr/>
        </p:nvCxnSpPr>
        <p:spPr>
          <a:xfrm flipH="1">
            <a:off x="1216199" y="2573274"/>
            <a:ext cx="18050" cy="2288334"/>
          </a:xfrm>
          <a:prstGeom prst="line">
            <a:avLst/>
          </a:prstGeom>
          <a:ln>
            <a:solidFill>
              <a:srgbClr val="00499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226"/>
          <p:cNvCxnSpPr/>
          <p:nvPr/>
        </p:nvCxnSpPr>
        <p:spPr>
          <a:xfrm flipH="1">
            <a:off x="1936279" y="2573274"/>
            <a:ext cx="18050" cy="2288334"/>
          </a:xfrm>
          <a:prstGeom prst="line">
            <a:avLst/>
          </a:prstGeom>
          <a:ln>
            <a:solidFill>
              <a:srgbClr val="00499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226"/>
          <p:cNvCxnSpPr/>
          <p:nvPr/>
        </p:nvCxnSpPr>
        <p:spPr>
          <a:xfrm flipH="1">
            <a:off x="2643642" y="2573274"/>
            <a:ext cx="18050" cy="2288334"/>
          </a:xfrm>
          <a:prstGeom prst="line">
            <a:avLst/>
          </a:prstGeom>
          <a:ln>
            <a:solidFill>
              <a:srgbClr val="00499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226"/>
          <p:cNvCxnSpPr/>
          <p:nvPr/>
        </p:nvCxnSpPr>
        <p:spPr>
          <a:xfrm flipH="1">
            <a:off x="3366914" y="2573274"/>
            <a:ext cx="18050" cy="2288334"/>
          </a:xfrm>
          <a:prstGeom prst="line">
            <a:avLst/>
          </a:prstGeom>
          <a:ln>
            <a:solidFill>
              <a:srgbClr val="00499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xmlns="" val="2575139439"/>
              </p:ext>
            </p:extLst>
          </p:nvPr>
        </p:nvGraphicFramePr>
        <p:xfrm>
          <a:off x="4403601" y="1942430"/>
          <a:ext cx="546399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7" name="Freeform 102"/>
          <p:cNvSpPr>
            <a:spLocks noEditPoints="1"/>
          </p:cNvSpPr>
          <p:nvPr/>
        </p:nvSpPr>
        <p:spPr bwMode="auto">
          <a:xfrm>
            <a:off x="5450365" y="2027794"/>
            <a:ext cx="384724" cy="432741"/>
          </a:xfrm>
          <a:custGeom>
            <a:avLst/>
            <a:gdLst>
              <a:gd name="T0" fmla="*/ 2363 w 3010"/>
              <a:gd name="T1" fmla="*/ 2515 h 3384"/>
              <a:gd name="T2" fmla="*/ 2175 w 3010"/>
              <a:gd name="T3" fmla="*/ 2631 h 3384"/>
              <a:gd name="T4" fmla="*/ 2182 w 3010"/>
              <a:gd name="T5" fmla="*/ 2426 h 3384"/>
              <a:gd name="T6" fmla="*/ 234 w 3010"/>
              <a:gd name="T7" fmla="*/ 2589 h 3384"/>
              <a:gd name="T8" fmla="*/ 25 w 3010"/>
              <a:gd name="T9" fmla="*/ 2544 h 3384"/>
              <a:gd name="T10" fmla="*/ 224 w 3010"/>
              <a:gd name="T11" fmla="*/ 2426 h 3384"/>
              <a:gd name="T12" fmla="*/ 2005 w 3010"/>
              <a:gd name="T13" fmla="*/ 2408 h 3384"/>
              <a:gd name="T14" fmla="*/ 2101 w 3010"/>
              <a:gd name="T15" fmla="*/ 3201 h 3384"/>
              <a:gd name="T16" fmla="*/ 1686 w 3010"/>
              <a:gd name="T17" fmla="*/ 2329 h 3384"/>
              <a:gd name="T18" fmla="*/ 721 w 3010"/>
              <a:gd name="T19" fmla="*/ 2330 h 3384"/>
              <a:gd name="T20" fmla="*/ 306 w 3010"/>
              <a:gd name="T21" fmla="*/ 3201 h 3384"/>
              <a:gd name="T22" fmla="*/ 401 w 3010"/>
              <a:gd name="T23" fmla="*/ 2408 h 3384"/>
              <a:gd name="T24" fmla="*/ 1203 w 3010"/>
              <a:gd name="T25" fmla="*/ 2109 h 3384"/>
              <a:gd name="T26" fmla="*/ 1535 w 3010"/>
              <a:gd name="T27" fmla="*/ 2244 h 3384"/>
              <a:gd name="T28" fmla="*/ 1674 w 3010"/>
              <a:gd name="T29" fmla="*/ 2569 h 3384"/>
              <a:gd name="T30" fmla="*/ 781 w 3010"/>
              <a:gd name="T31" fmla="*/ 2367 h 3384"/>
              <a:gd name="T32" fmla="*/ 1045 w 3010"/>
              <a:gd name="T33" fmla="*/ 2136 h 3384"/>
              <a:gd name="T34" fmla="*/ 2258 w 3010"/>
              <a:gd name="T35" fmla="*/ 2107 h 3384"/>
              <a:gd name="T36" fmla="*/ 2307 w 3010"/>
              <a:gd name="T37" fmla="*/ 2269 h 3384"/>
              <a:gd name="T38" fmla="*/ 2155 w 3010"/>
              <a:gd name="T39" fmla="*/ 2348 h 3384"/>
              <a:gd name="T40" fmla="*/ 2045 w 3010"/>
              <a:gd name="T41" fmla="*/ 2217 h 3384"/>
              <a:gd name="T42" fmla="*/ 2155 w 3010"/>
              <a:gd name="T43" fmla="*/ 2087 h 3384"/>
              <a:gd name="T44" fmla="*/ 337 w 3010"/>
              <a:gd name="T45" fmla="*/ 2143 h 3384"/>
              <a:gd name="T46" fmla="*/ 320 w 3010"/>
              <a:gd name="T47" fmla="*/ 2311 h 3384"/>
              <a:gd name="T48" fmla="*/ 149 w 3010"/>
              <a:gd name="T49" fmla="*/ 2328 h 3384"/>
              <a:gd name="T50" fmla="*/ 100 w 3010"/>
              <a:gd name="T51" fmla="*/ 2166 h 3384"/>
              <a:gd name="T52" fmla="*/ 1776 w 3010"/>
              <a:gd name="T53" fmla="*/ 1842 h 3384"/>
              <a:gd name="T54" fmla="*/ 1967 w 3010"/>
              <a:gd name="T55" fmla="*/ 1971 h 3384"/>
              <a:gd name="T56" fmla="*/ 1907 w 3010"/>
              <a:gd name="T57" fmla="*/ 2191 h 3384"/>
              <a:gd name="T58" fmla="*/ 1675 w 3010"/>
              <a:gd name="T59" fmla="*/ 2211 h 3384"/>
              <a:gd name="T60" fmla="*/ 1577 w 3010"/>
              <a:gd name="T61" fmla="*/ 2005 h 3384"/>
              <a:gd name="T62" fmla="*/ 1741 w 3010"/>
              <a:gd name="T63" fmla="*/ 1845 h 3384"/>
              <a:gd name="T64" fmla="*/ 785 w 3010"/>
              <a:gd name="T65" fmla="*/ 1912 h 3384"/>
              <a:gd name="T66" fmla="*/ 805 w 3010"/>
              <a:gd name="T67" fmla="*/ 2140 h 3384"/>
              <a:gd name="T68" fmla="*/ 593 w 3010"/>
              <a:gd name="T69" fmla="*/ 2235 h 3384"/>
              <a:gd name="T70" fmla="*/ 430 w 3010"/>
              <a:gd name="T71" fmla="*/ 2076 h 3384"/>
              <a:gd name="T72" fmla="*/ 528 w 3010"/>
              <a:gd name="T73" fmla="*/ 1869 h 3384"/>
              <a:gd name="T74" fmla="*/ 1329 w 3010"/>
              <a:gd name="T75" fmla="*/ 1474 h 3384"/>
              <a:gd name="T76" fmla="*/ 1499 w 3010"/>
              <a:gd name="T77" fmla="*/ 1696 h 3384"/>
              <a:gd name="T78" fmla="*/ 1400 w 3010"/>
              <a:gd name="T79" fmla="*/ 1960 h 3384"/>
              <a:gd name="T80" fmla="*/ 1116 w 3010"/>
              <a:gd name="T81" fmla="*/ 2020 h 3384"/>
              <a:gd name="T82" fmla="*/ 916 w 3010"/>
              <a:gd name="T83" fmla="*/ 1823 h 3384"/>
              <a:gd name="T84" fmla="*/ 977 w 3010"/>
              <a:gd name="T85" fmla="*/ 1547 h 3384"/>
              <a:gd name="T86" fmla="*/ 1484 w 3010"/>
              <a:gd name="T87" fmla="*/ 120 h 3384"/>
              <a:gd name="T88" fmla="*/ 1288 w 3010"/>
              <a:gd name="T89" fmla="*/ 236 h 3384"/>
              <a:gd name="T90" fmla="*/ 1288 w 3010"/>
              <a:gd name="T91" fmla="*/ 980 h 3384"/>
              <a:gd name="T92" fmla="*/ 1484 w 3010"/>
              <a:gd name="T93" fmla="*/ 1097 h 3384"/>
              <a:gd name="T94" fmla="*/ 2769 w 3010"/>
              <a:gd name="T95" fmla="*/ 1073 h 3384"/>
              <a:gd name="T96" fmla="*/ 2888 w 3010"/>
              <a:gd name="T97" fmla="*/ 882 h 3384"/>
              <a:gd name="T98" fmla="*/ 2797 w 3010"/>
              <a:gd name="T99" fmla="*/ 161 h 3384"/>
              <a:gd name="T100" fmla="*/ 2668 w 3010"/>
              <a:gd name="T101" fmla="*/ 0 h 3384"/>
              <a:gd name="T102" fmla="*/ 2939 w 3010"/>
              <a:gd name="T103" fmla="*/ 130 h 3384"/>
              <a:gd name="T104" fmla="*/ 3007 w 3010"/>
              <a:gd name="T105" fmla="*/ 928 h 3384"/>
              <a:gd name="T106" fmla="*/ 2840 w 3010"/>
              <a:gd name="T107" fmla="*/ 1170 h 3384"/>
              <a:gd name="T108" fmla="*/ 1604 w 3010"/>
              <a:gd name="T109" fmla="*/ 1216 h 3384"/>
              <a:gd name="T110" fmla="*/ 1242 w 3010"/>
              <a:gd name="T111" fmla="*/ 1118 h 3384"/>
              <a:gd name="T112" fmla="*/ 1143 w 3010"/>
              <a:gd name="T113" fmla="*/ 334 h 3384"/>
              <a:gd name="T114" fmla="*/ 1275 w 3010"/>
              <a:gd name="T115" fmla="*/ 70 h 33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</a:cxnLst>
            <a:rect l="0" t="0" r="r" b="b"/>
            <a:pathLst>
              <a:path w="3010" h="3384">
                <a:moveTo>
                  <a:pt x="2182" y="2426"/>
                </a:moveTo>
                <a:lnTo>
                  <a:pt x="2218" y="2428"/>
                </a:lnTo>
                <a:lnTo>
                  <a:pt x="2253" y="2438"/>
                </a:lnTo>
                <a:lnTo>
                  <a:pt x="2285" y="2451"/>
                </a:lnTo>
                <a:lnTo>
                  <a:pt x="2315" y="2468"/>
                </a:lnTo>
                <a:lnTo>
                  <a:pt x="2340" y="2490"/>
                </a:lnTo>
                <a:lnTo>
                  <a:pt x="2363" y="2515"/>
                </a:lnTo>
                <a:lnTo>
                  <a:pt x="2381" y="2544"/>
                </a:lnTo>
                <a:lnTo>
                  <a:pt x="2394" y="2576"/>
                </a:lnTo>
                <a:lnTo>
                  <a:pt x="2403" y="2610"/>
                </a:lnTo>
                <a:lnTo>
                  <a:pt x="2406" y="2645"/>
                </a:lnTo>
                <a:lnTo>
                  <a:pt x="2406" y="3047"/>
                </a:lnTo>
                <a:lnTo>
                  <a:pt x="2175" y="3047"/>
                </a:lnTo>
                <a:lnTo>
                  <a:pt x="2175" y="2631"/>
                </a:lnTo>
                <a:lnTo>
                  <a:pt x="2172" y="2589"/>
                </a:lnTo>
                <a:lnTo>
                  <a:pt x="2165" y="2548"/>
                </a:lnTo>
                <a:lnTo>
                  <a:pt x="2153" y="2509"/>
                </a:lnTo>
                <a:lnTo>
                  <a:pt x="2137" y="2471"/>
                </a:lnTo>
                <a:lnTo>
                  <a:pt x="2118" y="2435"/>
                </a:lnTo>
                <a:lnTo>
                  <a:pt x="2150" y="2428"/>
                </a:lnTo>
                <a:lnTo>
                  <a:pt x="2182" y="2426"/>
                </a:lnTo>
                <a:close/>
                <a:moveTo>
                  <a:pt x="224" y="2426"/>
                </a:moveTo>
                <a:lnTo>
                  <a:pt x="257" y="2428"/>
                </a:lnTo>
                <a:lnTo>
                  <a:pt x="287" y="2435"/>
                </a:lnTo>
                <a:lnTo>
                  <a:pt x="269" y="2471"/>
                </a:lnTo>
                <a:lnTo>
                  <a:pt x="253" y="2509"/>
                </a:lnTo>
                <a:lnTo>
                  <a:pt x="241" y="2548"/>
                </a:lnTo>
                <a:lnTo>
                  <a:pt x="234" y="2589"/>
                </a:lnTo>
                <a:lnTo>
                  <a:pt x="232" y="2631"/>
                </a:lnTo>
                <a:lnTo>
                  <a:pt x="232" y="3047"/>
                </a:lnTo>
                <a:lnTo>
                  <a:pt x="0" y="3047"/>
                </a:lnTo>
                <a:lnTo>
                  <a:pt x="0" y="2645"/>
                </a:lnTo>
                <a:lnTo>
                  <a:pt x="3" y="2610"/>
                </a:lnTo>
                <a:lnTo>
                  <a:pt x="11" y="2576"/>
                </a:lnTo>
                <a:lnTo>
                  <a:pt x="25" y="2544"/>
                </a:lnTo>
                <a:lnTo>
                  <a:pt x="44" y="2515"/>
                </a:lnTo>
                <a:lnTo>
                  <a:pt x="66" y="2490"/>
                </a:lnTo>
                <a:lnTo>
                  <a:pt x="92" y="2468"/>
                </a:lnTo>
                <a:lnTo>
                  <a:pt x="122" y="2450"/>
                </a:lnTo>
                <a:lnTo>
                  <a:pt x="154" y="2436"/>
                </a:lnTo>
                <a:lnTo>
                  <a:pt x="189" y="2428"/>
                </a:lnTo>
                <a:lnTo>
                  <a:pt x="224" y="2426"/>
                </a:lnTo>
                <a:close/>
                <a:moveTo>
                  <a:pt x="1776" y="2314"/>
                </a:moveTo>
                <a:lnTo>
                  <a:pt x="1820" y="2318"/>
                </a:lnTo>
                <a:lnTo>
                  <a:pt x="1862" y="2326"/>
                </a:lnTo>
                <a:lnTo>
                  <a:pt x="1902" y="2339"/>
                </a:lnTo>
                <a:lnTo>
                  <a:pt x="1940" y="2358"/>
                </a:lnTo>
                <a:lnTo>
                  <a:pt x="1975" y="2380"/>
                </a:lnTo>
                <a:lnTo>
                  <a:pt x="2005" y="2408"/>
                </a:lnTo>
                <a:lnTo>
                  <a:pt x="2032" y="2438"/>
                </a:lnTo>
                <a:lnTo>
                  <a:pt x="2055" y="2471"/>
                </a:lnTo>
                <a:lnTo>
                  <a:pt x="2074" y="2508"/>
                </a:lnTo>
                <a:lnTo>
                  <a:pt x="2089" y="2547"/>
                </a:lnTo>
                <a:lnTo>
                  <a:pt x="2097" y="2588"/>
                </a:lnTo>
                <a:lnTo>
                  <a:pt x="2101" y="2631"/>
                </a:lnTo>
                <a:lnTo>
                  <a:pt x="2101" y="3201"/>
                </a:lnTo>
                <a:lnTo>
                  <a:pt x="1747" y="3201"/>
                </a:lnTo>
                <a:lnTo>
                  <a:pt x="1747" y="2569"/>
                </a:lnTo>
                <a:lnTo>
                  <a:pt x="1744" y="2517"/>
                </a:lnTo>
                <a:lnTo>
                  <a:pt x="1735" y="2467"/>
                </a:lnTo>
                <a:lnTo>
                  <a:pt x="1723" y="2420"/>
                </a:lnTo>
                <a:lnTo>
                  <a:pt x="1706" y="2373"/>
                </a:lnTo>
                <a:lnTo>
                  <a:pt x="1686" y="2329"/>
                </a:lnTo>
                <a:lnTo>
                  <a:pt x="1714" y="2322"/>
                </a:lnTo>
                <a:lnTo>
                  <a:pt x="1745" y="2317"/>
                </a:lnTo>
                <a:lnTo>
                  <a:pt x="1776" y="2314"/>
                </a:lnTo>
                <a:close/>
                <a:moveTo>
                  <a:pt x="630" y="2314"/>
                </a:moveTo>
                <a:lnTo>
                  <a:pt x="661" y="2317"/>
                </a:lnTo>
                <a:lnTo>
                  <a:pt x="691" y="2322"/>
                </a:lnTo>
                <a:lnTo>
                  <a:pt x="721" y="2330"/>
                </a:lnTo>
                <a:lnTo>
                  <a:pt x="700" y="2374"/>
                </a:lnTo>
                <a:lnTo>
                  <a:pt x="682" y="2420"/>
                </a:lnTo>
                <a:lnTo>
                  <a:pt x="669" y="2468"/>
                </a:lnTo>
                <a:lnTo>
                  <a:pt x="661" y="2517"/>
                </a:lnTo>
                <a:lnTo>
                  <a:pt x="659" y="2569"/>
                </a:lnTo>
                <a:lnTo>
                  <a:pt x="659" y="3201"/>
                </a:lnTo>
                <a:lnTo>
                  <a:pt x="306" y="3201"/>
                </a:lnTo>
                <a:lnTo>
                  <a:pt x="306" y="2631"/>
                </a:lnTo>
                <a:lnTo>
                  <a:pt x="309" y="2588"/>
                </a:lnTo>
                <a:lnTo>
                  <a:pt x="318" y="2547"/>
                </a:lnTo>
                <a:lnTo>
                  <a:pt x="332" y="2508"/>
                </a:lnTo>
                <a:lnTo>
                  <a:pt x="350" y="2471"/>
                </a:lnTo>
                <a:lnTo>
                  <a:pt x="373" y="2438"/>
                </a:lnTo>
                <a:lnTo>
                  <a:pt x="401" y="2408"/>
                </a:lnTo>
                <a:lnTo>
                  <a:pt x="431" y="2380"/>
                </a:lnTo>
                <a:lnTo>
                  <a:pt x="466" y="2358"/>
                </a:lnTo>
                <a:lnTo>
                  <a:pt x="504" y="2339"/>
                </a:lnTo>
                <a:lnTo>
                  <a:pt x="543" y="2326"/>
                </a:lnTo>
                <a:lnTo>
                  <a:pt x="585" y="2318"/>
                </a:lnTo>
                <a:lnTo>
                  <a:pt x="630" y="2314"/>
                </a:lnTo>
                <a:close/>
                <a:moveTo>
                  <a:pt x="1203" y="2109"/>
                </a:moveTo>
                <a:lnTo>
                  <a:pt x="1258" y="2112"/>
                </a:lnTo>
                <a:lnTo>
                  <a:pt x="1310" y="2122"/>
                </a:lnTo>
                <a:lnTo>
                  <a:pt x="1362" y="2136"/>
                </a:lnTo>
                <a:lnTo>
                  <a:pt x="1410" y="2157"/>
                </a:lnTo>
                <a:lnTo>
                  <a:pt x="1455" y="2181"/>
                </a:lnTo>
                <a:lnTo>
                  <a:pt x="1497" y="2211"/>
                </a:lnTo>
                <a:lnTo>
                  <a:pt x="1535" y="2244"/>
                </a:lnTo>
                <a:lnTo>
                  <a:pt x="1570" y="2282"/>
                </a:lnTo>
                <a:lnTo>
                  <a:pt x="1600" y="2323"/>
                </a:lnTo>
                <a:lnTo>
                  <a:pt x="1625" y="2367"/>
                </a:lnTo>
                <a:lnTo>
                  <a:pt x="1646" y="2414"/>
                </a:lnTo>
                <a:lnTo>
                  <a:pt x="1661" y="2463"/>
                </a:lnTo>
                <a:lnTo>
                  <a:pt x="1670" y="2515"/>
                </a:lnTo>
                <a:lnTo>
                  <a:pt x="1674" y="2569"/>
                </a:lnTo>
                <a:lnTo>
                  <a:pt x="1674" y="3384"/>
                </a:lnTo>
                <a:lnTo>
                  <a:pt x="733" y="3384"/>
                </a:lnTo>
                <a:lnTo>
                  <a:pt x="733" y="2569"/>
                </a:lnTo>
                <a:lnTo>
                  <a:pt x="737" y="2515"/>
                </a:lnTo>
                <a:lnTo>
                  <a:pt x="746" y="2463"/>
                </a:lnTo>
                <a:lnTo>
                  <a:pt x="761" y="2414"/>
                </a:lnTo>
                <a:lnTo>
                  <a:pt x="781" y="2367"/>
                </a:lnTo>
                <a:lnTo>
                  <a:pt x="807" y="2323"/>
                </a:lnTo>
                <a:lnTo>
                  <a:pt x="836" y="2282"/>
                </a:lnTo>
                <a:lnTo>
                  <a:pt x="871" y="2244"/>
                </a:lnTo>
                <a:lnTo>
                  <a:pt x="910" y="2211"/>
                </a:lnTo>
                <a:lnTo>
                  <a:pt x="952" y="2181"/>
                </a:lnTo>
                <a:lnTo>
                  <a:pt x="997" y="2157"/>
                </a:lnTo>
                <a:lnTo>
                  <a:pt x="1045" y="2136"/>
                </a:lnTo>
                <a:lnTo>
                  <a:pt x="1095" y="2122"/>
                </a:lnTo>
                <a:lnTo>
                  <a:pt x="1149" y="2112"/>
                </a:lnTo>
                <a:lnTo>
                  <a:pt x="1203" y="2109"/>
                </a:lnTo>
                <a:close/>
                <a:moveTo>
                  <a:pt x="2182" y="2085"/>
                </a:moveTo>
                <a:lnTo>
                  <a:pt x="2210" y="2087"/>
                </a:lnTo>
                <a:lnTo>
                  <a:pt x="2235" y="2095"/>
                </a:lnTo>
                <a:lnTo>
                  <a:pt x="2258" y="2107"/>
                </a:lnTo>
                <a:lnTo>
                  <a:pt x="2278" y="2124"/>
                </a:lnTo>
                <a:lnTo>
                  <a:pt x="2295" y="2143"/>
                </a:lnTo>
                <a:lnTo>
                  <a:pt x="2307" y="2166"/>
                </a:lnTo>
                <a:lnTo>
                  <a:pt x="2315" y="2190"/>
                </a:lnTo>
                <a:lnTo>
                  <a:pt x="2318" y="2217"/>
                </a:lnTo>
                <a:lnTo>
                  <a:pt x="2315" y="2244"/>
                </a:lnTo>
                <a:lnTo>
                  <a:pt x="2307" y="2269"/>
                </a:lnTo>
                <a:lnTo>
                  <a:pt x="2295" y="2292"/>
                </a:lnTo>
                <a:lnTo>
                  <a:pt x="2278" y="2311"/>
                </a:lnTo>
                <a:lnTo>
                  <a:pt x="2258" y="2328"/>
                </a:lnTo>
                <a:lnTo>
                  <a:pt x="2235" y="2340"/>
                </a:lnTo>
                <a:lnTo>
                  <a:pt x="2210" y="2348"/>
                </a:lnTo>
                <a:lnTo>
                  <a:pt x="2182" y="2350"/>
                </a:lnTo>
                <a:lnTo>
                  <a:pt x="2155" y="2348"/>
                </a:lnTo>
                <a:lnTo>
                  <a:pt x="2129" y="2340"/>
                </a:lnTo>
                <a:lnTo>
                  <a:pt x="2106" y="2328"/>
                </a:lnTo>
                <a:lnTo>
                  <a:pt x="2086" y="2311"/>
                </a:lnTo>
                <a:lnTo>
                  <a:pt x="2069" y="2292"/>
                </a:lnTo>
                <a:lnTo>
                  <a:pt x="2056" y="2269"/>
                </a:lnTo>
                <a:lnTo>
                  <a:pt x="2048" y="2244"/>
                </a:lnTo>
                <a:lnTo>
                  <a:pt x="2045" y="2217"/>
                </a:lnTo>
                <a:lnTo>
                  <a:pt x="2048" y="2190"/>
                </a:lnTo>
                <a:lnTo>
                  <a:pt x="2056" y="2166"/>
                </a:lnTo>
                <a:lnTo>
                  <a:pt x="2069" y="2143"/>
                </a:lnTo>
                <a:lnTo>
                  <a:pt x="2086" y="2124"/>
                </a:lnTo>
                <a:lnTo>
                  <a:pt x="2106" y="2107"/>
                </a:lnTo>
                <a:lnTo>
                  <a:pt x="2129" y="2095"/>
                </a:lnTo>
                <a:lnTo>
                  <a:pt x="2155" y="2087"/>
                </a:lnTo>
                <a:lnTo>
                  <a:pt x="2182" y="2085"/>
                </a:lnTo>
                <a:close/>
                <a:moveTo>
                  <a:pt x="224" y="2085"/>
                </a:moveTo>
                <a:lnTo>
                  <a:pt x="252" y="2087"/>
                </a:lnTo>
                <a:lnTo>
                  <a:pt x="277" y="2095"/>
                </a:lnTo>
                <a:lnTo>
                  <a:pt x="300" y="2107"/>
                </a:lnTo>
                <a:lnTo>
                  <a:pt x="320" y="2124"/>
                </a:lnTo>
                <a:lnTo>
                  <a:pt x="337" y="2143"/>
                </a:lnTo>
                <a:lnTo>
                  <a:pt x="349" y="2166"/>
                </a:lnTo>
                <a:lnTo>
                  <a:pt x="358" y="2190"/>
                </a:lnTo>
                <a:lnTo>
                  <a:pt x="360" y="2217"/>
                </a:lnTo>
                <a:lnTo>
                  <a:pt x="358" y="2244"/>
                </a:lnTo>
                <a:lnTo>
                  <a:pt x="349" y="2269"/>
                </a:lnTo>
                <a:lnTo>
                  <a:pt x="337" y="2292"/>
                </a:lnTo>
                <a:lnTo>
                  <a:pt x="320" y="2311"/>
                </a:lnTo>
                <a:lnTo>
                  <a:pt x="300" y="2328"/>
                </a:lnTo>
                <a:lnTo>
                  <a:pt x="277" y="2340"/>
                </a:lnTo>
                <a:lnTo>
                  <a:pt x="252" y="2348"/>
                </a:lnTo>
                <a:lnTo>
                  <a:pt x="224" y="2350"/>
                </a:lnTo>
                <a:lnTo>
                  <a:pt x="197" y="2348"/>
                </a:lnTo>
                <a:lnTo>
                  <a:pt x="172" y="2340"/>
                </a:lnTo>
                <a:lnTo>
                  <a:pt x="149" y="2328"/>
                </a:lnTo>
                <a:lnTo>
                  <a:pt x="128" y="2311"/>
                </a:lnTo>
                <a:lnTo>
                  <a:pt x="112" y="2292"/>
                </a:lnTo>
                <a:lnTo>
                  <a:pt x="100" y="2269"/>
                </a:lnTo>
                <a:lnTo>
                  <a:pt x="91" y="2244"/>
                </a:lnTo>
                <a:lnTo>
                  <a:pt x="88" y="2217"/>
                </a:lnTo>
                <a:lnTo>
                  <a:pt x="91" y="2190"/>
                </a:lnTo>
                <a:lnTo>
                  <a:pt x="100" y="2166"/>
                </a:lnTo>
                <a:lnTo>
                  <a:pt x="112" y="2143"/>
                </a:lnTo>
                <a:lnTo>
                  <a:pt x="128" y="2124"/>
                </a:lnTo>
                <a:lnTo>
                  <a:pt x="149" y="2107"/>
                </a:lnTo>
                <a:lnTo>
                  <a:pt x="172" y="2095"/>
                </a:lnTo>
                <a:lnTo>
                  <a:pt x="197" y="2087"/>
                </a:lnTo>
                <a:lnTo>
                  <a:pt x="224" y="2085"/>
                </a:lnTo>
                <a:close/>
                <a:moveTo>
                  <a:pt x="1776" y="1842"/>
                </a:moveTo>
                <a:lnTo>
                  <a:pt x="1813" y="1845"/>
                </a:lnTo>
                <a:lnTo>
                  <a:pt x="1848" y="1854"/>
                </a:lnTo>
                <a:lnTo>
                  <a:pt x="1879" y="1869"/>
                </a:lnTo>
                <a:lnTo>
                  <a:pt x="1907" y="1889"/>
                </a:lnTo>
                <a:lnTo>
                  <a:pt x="1932" y="1912"/>
                </a:lnTo>
                <a:lnTo>
                  <a:pt x="1952" y="1940"/>
                </a:lnTo>
                <a:lnTo>
                  <a:pt x="1967" y="1971"/>
                </a:lnTo>
                <a:lnTo>
                  <a:pt x="1977" y="2005"/>
                </a:lnTo>
                <a:lnTo>
                  <a:pt x="1980" y="2040"/>
                </a:lnTo>
                <a:lnTo>
                  <a:pt x="1977" y="2076"/>
                </a:lnTo>
                <a:lnTo>
                  <a:pt x="1967" y="2109"/>
                </a:lnTo>
                <a:lnTo>
                  <a:pt x="1952" y="2140"/>
                </a:lnTo>
                <a:lnTo>
                  <a:pt x="1932" y="2168"/>
                </a:lnTo>
                <a:lnTo>
                  <a:pt x="1907" y="2191"/>
                </a:lnTo>
                <a:lnTo>
                  <a:pt x="1879" y="2211"/>
                </a:lnTo>
                <a:lnTo>
                  <a:pt x="1848" y="2226"/>
                </a:lnTo>
                <a:lnTo>
                  <a:pt x="1813" y="2235"/>
                </a:lnTo>
                <a:lnTo>
                  <a:pt x="1776" y="2239"/>
                </a:lnTo>
                <a:lnTo>
                  <a:pt x="1741" y="2235"/>
                </a:lnTo>
                <a:lnTo>
                  <a:pt x="1706" y="2226"/>
                </a:lnTo>
                <a:lnTo>
                  <a:pt x="1675" y="2211"/>
                </a:lnTo>
                <a:lnTo>
                  <a:pt x="1646" y="2191"/>
                </a:lnTo>
                <a:lnTo>
                  <a:pt x="1622" y="2168"/>
                </a:lnTo>
                <a:lnTo>
                  <a:pt x="1602" y="2140"/>
                </a:lnTo>
                <a:lnTo>
                  <a:pt x="1586" y="2109"/>
                </a:lnTo>
                <a:lnTo>
                  <a:pt x="1577" y="2076"/>
                </a:lnTo>
                <a:lnTo>
                  <a:pt x="1574" y="2040"/>
                </a:lnTo>
                <a:lnTo>
                  <a:pt x="1577" y="2005"/>
                </a:lnTo>
                <a:lnTo>
                  <a:pt x="1586" y="1971"/>
                </a:lnTo>
                <a:lnTo>
                  <a:pt x="1602" y="1940"/>
                </a:lnTo>
                <a:lnTo>
                  <a:pt x="1622" y="1912"/>
                </a:lnTo>
                <a:lnTo>
                  <a:pt x="1646" y="1889"/>
                </a:lnTo>
                <a:lnTo>
                  <a:pt x="1675" y="1869"/>
                </a:lnTo>
                <a:lnTo>
                  <a:pt x="1706" y="1854"/>
                </a:lnTo>
                <a:lnTo>
                  <a:pt x="1741" y="1845"/>
                </a:lnTo>
                <a:lnTo>
                  <a:pt x="1776" y="1842"/>
                </a:lnTo>
                <a:close/>
                <a:moveTo>
                  <a:pt x="630" y="1842"/>
                </a:moveTo>
                <a:lnTo>
                  <a:pt x="666" y="1845"/>
                </a:lnTo>
                <a:lnTo>
                  <a:pt x="700" y="1854"/>
                </a:lnTo>
                <a:lnTo>
                  <a:pt x="731" y="1869"/>
                </a:lnTo>
                <a:lnTo>
                  <a:pt x="760" y="1889"/>
                </a:lnTo>
                <a:lnTo>
                  <a:pt x="785" y="1912"/>
                </a:lnTo>
                <a:lnTo>
                  <a:pt x="805" y="1940"/>
                </a:lnTo>
                <a:lnTo>
                  <a:pt x="819" y="1971"/>
                </a:lnTo>
                <a:lnTo>
                  <a:pt x="829" y="2005"/>
                </a:lnTo>
                <a:lnTo>
                  <a:pt x="832" y="2040"/>
                </a:lnTo>
                <a:lnTo>
                  <a:pt x="829" y="2076"/>
                </a:lnTo>
                <a:lnTo>
                  <a:pt x="819" y="2109"/>
                </a:lnTo>
                <a:lnTo>
                  <a:pt x="805" y="2140"/>
                </a:lnTo>
                <a:lnTo>
                  <a:pt x="785" y="2168"/>
                </a:lnTo>
                <a:lnTo>
                  <a:pt x="760" y="2191"/>
                </a:lnTo>
                <a:lnTo>
                  <a:pt x="731" y="2211"/>
                </a:lnTo>
                <a:lnTo>
                  <a:pt x="700" y="2226"/>
                </a:lnTo>
                <a:lnTo>
                  <a:pt x="666" y="2235"/>
                </a:lnTo>
                <a:lnTo>
                  <a:pt x="630" y="2239"/>
                </a:lnTo>
                <a:lnTo>
                  <a:pt x="593" y="2235"/>
                </a:lnTo>
                <a:lnTo>
                  <a:pt x="559" y="2226"/>
                </a:lnTo>
                <a:lnTo>
                  <a:pt x="528" y="2211"/>
                </a:lnTo>
                <a:lnTo>
                  <a:pt x="499" y="2191"/>
                </a:lnTo>
                <a:lnTo>
                  <a:pt x="474" y="2168"/>
                </a:lnTo>
                <a:lnTo>
                  <a:pt x="454" y="2140"/>
                </a:lnTo>
                <a:lnTo>
                  <a:pt x="440" y="2109"/>
                </a:lnTo>
                <a:lnTo>
                  <a:pt x="430" y="2076"/>
                </a:lnTo>
                <a:lnTo>
                  <a:pt x="427" y="2040"/>
                </a:lnTo>
                <a:lnTo>
                  <a:pt x="430" y="2005"/>
                </a:lnTo>
                <a:lnTo>
                  <a:pt x="440" y="1971"/>
                </a:lnTo>
                <a:lnTo>
                  <a:pt x="454" y="1940"/>
                </a:lnTo>
                <a:lnTo>
                  <a:pt x="474" y="1912"/>
                </a:lnTo>
                <a:lnTo>
                  <a:pt x="499" y="1889"/>
                </a:lnTo>
                <a:lnTo>
                  <a:pt x="528" y="1869"/>
                </a:lnTo>
                <a:lnTo>
                  <a:pt x="559" y="1854"/>
                </a:lnTo>
                <a:lnTo>
                  <a:pt x="593" y="1845"/>
                </a:lnTo>
                <a:lnTo>
                  <a:pt x="630" y="1842"/>
                </a:lnTo>
                <a:close/>
                <a:moveTo>
                  <a:pt x="1203" y="1446"/>
                </a:moveTo>
                <a:lnTo>
                  <a:pt x="1248" y="1450"/>
                </a:lnTo>
                <a:lnTo>
                  <a:pt x="1289" y="1459"/>
                </a:lnTo>
                <a:lnTo>
                  <a:pt x="1329" y="1474"/>
                </a:lnTo>
                <a:lnTo>
                  <a:pt x="1366" y="1493"/>
                </a:lnTo>
                <a:lnTo>
                  <a:pt x="1400" y="1519"/>
                </a:lnTo>
                <a:lnTo>
                  <a:pt x="1429" y="1547"/>
                </a:lnTo>
                <a:lnTo>
                  <a:pt x="1454" y="1580"/>
                </a:lnTo>
                <a:lnTo>
                  <a:pt x="1475" y="1616"/>
                </a:lnTo>
                <a:lnTo>
                  <a:pt x="1490" y="1655"/>
                </a:lnTo>
                <a:lnTo>
                  <a:pt x="1499" y="1696"/>
                </a:lnTo>
                <a:lnTo>
                  <a:pt x="1502" y="1739"/>
                </a:lnTo>
                <a:lnTo>
                  <a:pt x="1499" y="1782"/>
                </a:lnTo>
                <a:lnTo>
                  <a:pt x="1490" y="1823"/>
                </a:lnTo>
                <a:lnTo>
                  <a:pt x="1475" y="1862"/>
                </a:lnTo>
                <a:lnTo>
                  <a:pt x="1454" y="1898"/>
                </a:lnTo>
                <a:lnTo>
                  <a:pt x="1429" y="1931"/>
                </a:lnTo>
                <a:lnTo>
                  <a:pt x="1400" y="1960"/>
                </a:lnTo>
                <a:lnTo>
                  <a:pt x="1366" y="1985"/>
                </a:lnTo>
                <a:lnTo>
                  <a:pt x="1329" y="2005"/>
                </a:lnTo>
                <a:lnTo>
                  <a:pt x="1289" y="2020"/>
                </a:lnTo>
                <a:lnTo>
                  <a:pt x="1248" y="2029"/>
                </a:lnTo>
                <a:lnTo>
                  <a:pt x="1203" y="2032"/>
                </a:lnTo>
                <a:lnTo>
                  <a:pt x="1158" y="2029"/>
                </a:lnTo>
                <a:lnTo>
                  <a:pt x="1116" y="2020"/>
                </a:lnTo>
                <a:lnTo>
                  <a:pt x="1076" y="2005"/>
                </a:lnTo>
                <a:lnTo>
                  <a:pt x="1040" y="1985"/>
                </a:lnTo>
                <a:lnTo>
                  <a:pt x="1006" y="1960"/>
                </a:lnTo>
                <a:lnTo>
                  <a:pt x="977" y="1931"/>
                </a:lnTo>
                <a:lnTo>
                  <a:pt x="952" y="1898"/>
                </a:lnTo>
                <a:lnTo>
                  <a:pt x="932" y="1862"/>
                </a:lnTo>
                <a:lnTo>
                  <a:pt x="916" y="1823"/>
                </a:lnTo>
                <a:lnTo>
                  <a:pt x="907" y="1782"/>
                </a:lnTo>
                <a:lnTo>
                  <a:pt x="903" y="1739"/>
                </a:lnTo>
                <a:lnTo>
                  <a:pt x="907" y="1696"/>
                </a:lnTo>
                <a:lnTo>
                  <a:pt x="916" y="1655"/>
                </a:lnTo>
                <a:lnTo>
                  <a:pt x="932" y="1616"/>
                </a:lnTo>
                <a:lnTo>
                  <a:pt x="952" y="1580"/>
                </a:lnTo>
                <a:lnTo>
                  <a:pt x="977" y="1547"/>
                </a:lnTo>
                <a:lnTo>
                  <a:pt x="1006" y="1519"/>
                </a:lnTo>
                <a:lnTo>
                  <a:pt x="1040" y="1493"/>
                </a:lnTo>
                <a:lnTo>
                  <a:pt x="1076" y="1474"/>
                </a:lnTo>
                <a:lnTo>
                  <a:pt x="1116" y="1459"/>
                </a:lnTo>
                <a:lnTo>
                  <a:pt x="1158" y="1450"/>
                </a:lnTo>
                <a:lnTo>
                  <a:pt x="1203" y="1446"/>
                </a:lnTo>
                <a:close/>
                <a:moveTo>
                  <a:pt x="1484" y="120"/>
                </a:moveTo>
                <a:lnTo>
                  <a:pt x="1448" y="123"/>
                </a:lnTo>
                <a:lnTo>
                  <a:pt x="1414" y="131"/>
                </a:lnTo>
                <a:lnTo>
                  <a:pt x="1383" y="144"/>
                </a:lnTo>
                <a:lnTo>
                  <a:pt x="1355" y="161"/>
                </a:lnTo>
                <a:lnTo>
                  <a:pt x="1328" y="183"/>
                </a:lnTo>
                <a:lnTo>
                  <a:pt x="1306" y="208"/>
                </a:lnTo>
                <a:lnTo>
                  <a:pt x="1288" y="236"/>
                </a:lnTo>
                <a:lnTo>
                  <a:pt x="1275" y="267"/>
                </a:lnTo>
                <a:lnTo>
                  <a:pt x="1266" y="299"/>
                </a:lnTo>
                <a:lnTo>
                  <a:pt x="1264" y="334"/>
                </a:lnTo>
                <a:lnTo>
                  <a:pt x="1264" y="882"/>
                </a:lnTo>
                <a:lnTo>
                  <a:pt x="1266" y="917"/>
                </a:lnTo>
                <a:lnTo>
                  <a:pt x="1275" y="950"/>
                </a:lnTo>
                <a:lnTo>
                  <a:pt x="1288" y="980"/>
                </a:lnTo>
                <a:lnTo>
                  <a:pt x="1306" y="1009"/>
                </a:lnTo>
                <a:lnTo>
                  <a:pt x="1328" y="1034"/>
                </a:lnTo>
                <a:lnTo>
                  <a:pt x="1355" y="1055"/>
                </a:lnTo>
                <a:lnTo>
                  <a:pt x="1383" y="1073"/>
                </a:lnTo>
                <a:lnTo>
                  <a:pt x="1414" y="1086"/>
                </a:lnTo>
                <a:lnTo>
                  <a:pt x="1448" y="1094"/>
                </a:lnTo>
                <a:lnTo>
                  <a:pt x="1484" y="1097"/>
                </a:lnTo>
                <a:lnTo>
                  <a:pt x="1728" y="1097"/>
                </a:lnTo>
                <a:lnTo>
                  <a:pt x="1728" y="1365"/>
                </a:lnTo>
                <a:lnTo>
                  <a:pt x="2002" y="1097"/>
                </a:lnTo>
                <a:lnTo>
                  <a:pt x="2668" y="1097"/>
                </a:lnTo>
                <a:lnTo>
                  <a:pt x="2704" y="1094"/>
                </a:lnTo>
                <a:lnTo>
                  <a:pt x="2737" y="1086"/>
                </a:lnTo>
                <a:lnTo>
                  <a:pt x="2769" y="1073"/>
                </a:lnTo>
                <a:lnTo>
                  <a:pt x="2797" y="1055"/>
                </a:lnTo>
                <a:lnTo>
                  <a:pt x="2822" y="1034"/>
                </a:lnTo>
                <a:lnTo>
                  <a:pt x="2844" y="1009"/>
                </a:lnTo>
                <a:lnTo>
                  <a:pt x="2862" y="980"/>
                </a:lnTo>
                <a:lnTo>
                  <a:pt x="2876" y="950"/>
                </a:lnTo>
                <a:lnTo>
                  <a:pt x="2884" y="917"/>
                </a:lnTo>
                <a:lnTo>
                  <a:pt x="2888" y="882"/>
                </a:lnTo>
                <a:lnTo>
                  <a:pt x="2888" y="334"/>
                </a:lnTo>
                <a:lnTo>
                  <a:pt x="2884" y="299"/>
                </a:lnTo>
                <a:lnTo>
                  <a:pt x="2876" y="267"/>
                </a:lnTo>
                <a:lnTo>
                  <a:pt x="2862" y="236"/>
                </a:lnTo>
                <a:lnTo>
                  <a:pt x="2844" y="208"/>
                </a:lnTo>
                <a:lnTo>
                  <a:pt x="2822" y="183"/>
                </a:lnTo>
                <a:lnTo>
                  <a:pt x="2797" y="161"/>
                </a:lnTo>
                <a:lnTo>
                  <a:pt x="2769" y="144"/>
                </a:lnTo>
                <a:lnTo>
                  <a:pt x="2737" y="131"/>
                </a:lnTo>
                <a:lnTo>
                  <a:pt x="2704" y="123"/>
                </a:lnTo>
                <a:lnTo>
                  <a:pt x="2668" y="120"/>
                </a:lnTo>
                <a:lnTo>
                  <a:pt x="1484" y="120"/>
                </a:lnTo>
                <a:close/>
                <a:moveTo>
                  <a:pt x="1484" y="0"/>
                </a:moveTo>
                <a:lnTo>
                  <a:pt x="2668" y="0"/>
                </a:lnTo>
                <a:lnTo>
                  <a:pt x="2714" y="3"/>
                </a:lnTo>
                <a:lnTo>
                  <a:pt x="2759" y="12"/>
                </a:lnTo>
                <a:lnTo>
                  <a:pt x="2801" y="27"/>
                </a:lnTo>
                <a:lnTo>
                  <a:pt x="2840" y="46"/>
                </a:lnTo>
                <a:lnTo>
                  <a:pt x="2877" y="70"/>
                </a:lnTo>
                <a:lnTo>
                  <a:pt x="2910" y="97"/>
                </a:lnTo>
                <a:lnTo>
                  <a:pt x="2939" y="130"/>
                </a:lnTo>
                <a:lnTo>
                  <a:pt x="2963" y="165"/>
                </a:lnTo>
                <a:lnTo>
                  <a:pt x="2983" y="204"/>
                </a:lnTo>
                <a:lnTo>
                  <a:pt x="2998" y="245"/>
                </a:lnTo>
                <a:lnTo>
                  <a:pt x="3007" y="288"/>
                </a:lnTo>
                <a:lnTo>
                  <a:pt x="3010" y="334"/>
                </a:lnTo>
                <a:lnTo>
                  <a:pt x="3010" y="882"/>
                </a:lnTo>
                <a:lnTo>
                  <a:pt x="3007" y="928"/>
                </a:lnTo>
                <a:lnTo>
                  <a:pt x="2998" y="971"/>
                </a:lnTo>
                <a:lnTo>
                  <a:pt x="2983" y="1012"/>
                </a:lnTo>
                <a:lnTo>
                  <a:pt x="2963" y="1051"/>
                </a:lnTo>
                <a:lnTo>
                  <a:pt x="2939" y="1086"/>
                </a:lnTo>
                <a:lnTo>
                  <a:pt x="2910" y="1118"/>
                </a:lnTo>
                <a:lnTo>
                  <a:pt x="2877" y="1146"/>
                </a:lnTo>
                <a:lnTo>
                  <a:pt x="2840" y="1170"/>
                </a:lnTo>
                <a:lnTo>
                  <a:pt x="2801" y="1190"/>
                </a:lnTo>
                <a:lnTo>
                  <a:pt x="2759" y="1204"/>
                </a:lnTo>
                <a:lnTo>
                  <a:pt x="2714" y="1213"/>
                </a:lnTo>
                <a:lnTo>
                  <a:pt x="2668" y="1216"/>
                </a:lnTo>
                <a:lnTo>
                  <a:pt x="2053" y="1216"/>
                </a:lnTo>
                <a:lnTo>
                  <a:pt x="1604" y="1654"/>
                </a:lnTo>
                <a:lnTo>
                  <a:pt x="1604" y="1216"/>
                </a:lnTo>
                <a:lnTo>
                  <a:pt x="1484" y="1216"/>
                </a:lnTo>
                <a:lnTo>
                  <a:pt x="1437" y="1213"/>
                </a:lnTo>
                <a:lnTo>
                  <a:pt x="1393" y="1204"/>
                </a:lnTo>
                <a:lnTo>
                  <a:pt x="1351" y="1190"/>
                </a:lnTo>
                <a:lnTo>
                  <a:pt x="1312" y="1170"/>
                </a:lnTo>
                <a:lnTo>
                  <a:pt x="1275" y="1146"/>
                </a:lnTo>
                <a:lnTo>
                  <a:pt x="1242" y="1118"/>
                </a:lnTo>
                <a:lnTo>
                  <a:pt x="1214" y="1086"/>
                </a:lnTo>
                <a:lnTo>
                  <a:pt x="1189" y="1051"/>
                </a:lnTo>
                <a:lnTo>
                  <a:pt x="1169" y="1012"/>
                </a:lnTo>
                <a:lnTo>
                  <a:pt x="1154" y="971"/>
                </a:lnTo>
                <a:lnTo>
                  <a:pt x="1146" y="928"/>
                </a:lnTo>
                <a:lnTo>
                  <a:pt x="1143" y="882"/>
                </a:lnTo>
                <a:lnTo>
                  <a:pt x="1143" y="334"/>
                </a:lnTo>
                <a:lnTo>
                  <a:pt x="1145" y="288"/>
                </a:lnTo>
                <a:lnTo>
                  <a:pt x="1154" y="245"/>
                </a:lnTo>
                <a:lnTo>
                  <a:pt x="1169" y="204"/>
                </a:lnTo>
                <a:lnTo>
                  <a:pt x="1189" y="165"/>
                </a:lnTo>
                <a:lnTo>
                  <a:pt x="1213" y="130"/>
                </a:lnTo>
                <a:lnTo>
                  <a:pt x="1242" y="97"/>
                </a:lnTo>
                <a:lnTo>
                  <a:pt x="1275" y="70"/>
                </a:lnTo>
                <a:lnTo>
                  <a:pt x="1312" y="46"/>
                </a:lnTo>
                <a:lnTo>
                  <a:pt x="1350" y="27"/>
                </a:lnTo>
                <a:lnTo>
                  <a:pt x="1393" y="12"/>
                </a:lnTo>
                <a:lnTo>
                  <a:pt x="1437" y="3"/>
                </a:lnTo>
                <a:lnTo>
                  <a:pt x="1484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8" name="Freeform 63"/>
          <p:cNvSpPr>
            <a:spLocks noEditPoints="1"/>
          </p:cNvSpPr>
          <p:nvPr/>
        </p:nvSpPr>
        <p:spPr bwMode="auto">
          <a:xfrm>
            <a:off x="5445621" y="2787523"/>
            <a:ext cx="332148" cy="271912"/>
          </a:xfrm>
          <a:custGeom>
            <a:avLst/>
            <a:gdLst>
              <a:gd name="T0" fmla="*/ 3526 w 3526"/>
              <a:gd name="T1" fmla="*/ 2803 h 2803"/>
              <a:gd name="T2" fmla="*/ 0 w 3526"/>
              <a:gd name="T3" fmla="*/ 1227 h 2803"/>
              <a:gd name="T4" fmla="*/ 69 w 3526"/>
              <a:gd name="T5" fmla="*/ 1291 h 2803"/>
              <a:gd name="T6" fmla="*/ 150 w 3526"/>
              <a:gd name="T7" fmla="*/ 1340 h 2803"/>
              <a:gd name="T8" fmla="*/ 241 w 3526"/>
              <a:gd name="T9" fmla="*/ 1372 h 2803"/>
              <a:gd name="T10" fmla="*/ 341 w 3526"/>
              <a:gd name="T11" fmla="*/ 1382 h 2803"/>
              <a:gd name="T12" fmla="*/ 513 w 3526"/>
              <a:gd name="T13" fmla="*/ 1663 h 2803"/>
              <a:gd name="T14" fmla="*/ 921 w 3526"/>
              <a:gd name="T15" fmla="*/ 1382 h 2803"/>
              <a:gd name="T16" fmla="*/ 2494 w 3526"/>
              <a:gd name="T17" fmla="*/ 1663 h 2803"/>
              <a:gd name="T18" fmla="*/ 2900 w 3526"/>
              <a:gd name="T19" fmla="*/ 1382 h 2803"/>
              <a:gd name="T20" fmla="*/ 3223 w 3526"/>
              <a:gd name="T21" fmla="*/ 1379 h 2803"/>
              <a:gd name="T22" fmla="*/ 3323 w 3526"/>
              <a:gd name="T23" fmla="*/ 1355 h 2803"/>
              <a:gd name="T24" fmla="*/ 3414 w 3526"/>
              <a:gd name="T25" fmla="*/ 1309 h 2803"/>
              <a:gd name="T26" fmla="*/ 3492 w 3526"/>
              <a:gd name="T27" fmla="*/ 1245 h 2803"/>
              <a:gd name="T28" fmla="*/ 1317 w 3526"/>
              <a:gd name="T29" fmla="*/ 133 h 2803"/>
              <a:gd name="T30" fmla="*/ 2217 w 3526"/>
              <a:gd name="T31" fmla="*/ 350 h 2803"/>
              <a:gd name="T32" fmla="*/ 1317 w 3526"/>
              <a:gd name="T33" fmla="*/ 133 h 2803"/>
              <a:gd name="T34" fmla="*/ 2284 w 3526"/>
              <a:gd name="T35" fmla="*/ 0 h 2803"/>
              <a:gd name="T36" fmla="*/ 2317 w 3526"/>
              <a:gd name="T37" fmla="*/ 9 h 2803"/>
              <a:gd name="T38" fmla="*/ 2341 w 3526"/>
              <a:gd name="T39" fmla="*/ 32 h 2803"/>
              <a:gd name="T40" fmla="*/ 2350 w 3526"/>
              <a:gd name="T41" fmla="*/ 67 h 2803"/>
              <a:gd name="T42" fmla="*/ 3526 w 3526"/>
              <a:gd name="T43" fmla="*/ 350 h 2803"/>
              <a:gd name="T44" fmla="*/ 3514 w 3526"/>
              <a:gd name="T45" fmla="*/ 1041 h 2803"/>
              <a:gd name="T46" fmla="*/ 3476 w 3526"/>
              <a:gd name="T47" fmla="*/ 1123 h 2803"/>
              <a:gd name="T48" fmla="*/ 3420 w 3526"/>
              <a:gd name="T49" fmla="*/ 1193 h 2803"/>
              <a:gd name="T50" fmla="*/ 3347 w 3526"/>
              <a:gd name="T51" fmla="*/ 1246 h 2803"/>
              <a:gd name="T52" fmla="*/ 3263 w 3526"/>
              <a:gd name="T53" fmla="*/ 1281 h 2803"/>
              <a:gd name="T54" fmla="*/ 3169 w 3526"/>
              <a:gd name="T55" fmla="*/ 1293 h 2803"/>
              <a:gd name="T56" fmla="*/ 2900 w 3526"/>
              <a:gd name="T57" fmla="*/ 1184 h 2803"/>
              <a:gd name="T58" fmla="*/ 2494 w 3526"/>
              <a:gd name="T59" fmla="*/ 1293 h 2803"/>
              <a:gd name="T60" fmla="*/ 921 w 3526"/>
              <a:gd name="T61" fmla="*/ 1184 h 2803"/>
              <a:gd name="T62" fmla="*/ 513 w 3526"/>
              <a:gd name="T63" fmla="*/ 1293 h 2803"/>
              <a:gd name="T64" fmla="*/ 294 w 3526"/>
              <a:gd name="T65" fmla="*/ 1291 h 2803"/>
              <a:gd name="T66" fmla="*/ 208 w 3526"/>
              <a:gd name="T67" fmla="*/ 1268 h 2803"/>
              <a:gd name="T68" fmla="*/ 131 w 3526"/>
              <a:gd name="T69" fmla="*/ 1226 h 2803"/>
              <a:gd name="T70" fmla="*/ 66 w 3526"/>
              <a:gd name="T71" fmla="*/ 1167 h 2803"/>
              <a:gd name="T72" fmla="*/ 17 w 3526"/>
              <a:gd name="T73" fmla="*/ 1094 h 2803"/>
              <a:gd name="T74" fmla="*/ 0 w 3526"/>
              <a:gd name="T75" fmla="*/ 350 h 2803"/>
              <a:gd name="T76" fmla="*/ 1182 w 3526"/>
              <a:gd name="T77" fmla="*/ 67 h 2803"/>
              <a:gd name="T78" fmla="*/ 1192 w 3526"/>
              <a:gd name="T79" fmla="*/ 32 h 2803"/>
              <a:gd name="T80" fmla="*/ 1216 w 3526"/>
              <a:gd name="T81" fmla="*/ 9 h 2803"/>
              <a:gd name="T82" fmla="*/ 1250 w 3526"/>
              <a:gd name="T83" fmla="*/ 0 h 28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3526" h="2803">
                <a:moveTo>
                  <a:pt x="3526" y="1207"/>
                </a:moveTo>
                <a:lnTo>
                  <a:pt x="3526" y="2803"/>
                </a:lnTo>
                <a:lnTo>
                  <a:pt x="0" y="2803"/>
                </a:lnTo>
                <a:lnTo>
                  <a:pt x="0" y="1227"/>
                </a:lnTo>
                <a:lnTo>
                  <a:pt x="32" y="1260"/>
                </a:lnTo>
                <a:lnTo>
                  <a:pt x="69" y="1291"/>
                </a:lnTo>
                <a:lnTo>
                  <a:pt x="108" y="1318"/>
                </a:lnTo>
                <a:lnTo>
                  <a:pt x="150" y="1340"/>
                </a:lnTo>
                <a:lnTo>
                  <a:pt x="195" y="1359"/>
                </a:lnTo>
                <a:lnTo>
                  <a:pt x="241" y="1372"/>
                </a:lnTo>
                <a:lnTo>
                  <a:pt x="290" y="1379"/>
                </a:lnTo>
                <a:lnTo>
                  <a:pt x="341" y="1382"/>
                </a:lnTo>
                <a:lnTo>
                  <a:pt x="513" y="1382"/>
                </a:lnTo>
                <a:lnTo>
                  <a:pt x="513" y="1663"/>
                </a:lnTo>
                <a:lnTo>
                  <a:pt x="921" y="1663"/>
                </a:lnTo>
                <a:lnTo>
                  <a:pt x="921" y="1382"/>
                </a:lnTo>
                <a:lnTo>
                  <a:pt x="2494" y="1382"/>
                </a:lnTo>
                <a:lnTo>
                  <a:pt x="2494" y="1663"/>
                </a:lnTo>
                <a:lnTo>
                  <a:pt x="2900" y="1663"/>
                </a:lnTo>
                <a:lnTo>
                  <a:pt x="2900" y="1382"/>
                </a:lnTo>
                <a:lnTo>
                  <a:pt x="3169" y="1382"/>
                </a:lnTo>
                <a:lnTo>
                  <a:pt x="3223" y="1379"/>
                </a:lnTo>
                <a:lnTo>
                  <a:pt x="3275" y="1371"/>
                </a:lnTo>
                <a:lnTo>
                  <a:pt x="3323" y="1355"/>
                </a:lnTo>
                <a:lnTo>
                  <a:pt x="3371" y="1335"/>
                </a:lnTo>
                <a:lnTo>
                  <a:pt x="3414" y="1309"/>
                </a:lnTo>
                <a:lnTo>
                  <a:pt x="3455" y="1280"/>
                </a:lnTo>
                <a:lnTo>
                  <a:pt x="3492" y="1245"/>
                </a:lnTo>
                <a:lnTo>
                  <a:pt x="3526" y="1207"/>
                </a:lnTo>
                <a:close/>
                <a:moveTo>
                  <a:pt x="1317" y="133"/>
                </a:moveTo>
                <a:lnTo>
                  <a:pt x="1317" y="350"/>
                </a:lnTo>
                <a:lnTo>
                  <a:pt x="2217" y="350"/>
                </a:lnTo>
                <a:lnTo>
                  <a:pt x="2217" y="133"/>
                </a:lnTo>
                <a:lnTo>
                  <a:pt x="1317" y="133"/>
                </a:lnTo>
                <a:close/>
                <a:moveTo>
                  <a:pt x="1250" y="0"/>
                </a:moveTo>
                <a:lnTo>
                  <a:pt x="2284" y="0"/>
                </a:lnTo>
                <a:lnTo>
                  <a:pt x="2301" y="2"/>
                </a:lnTo>
                <a:lnTo>
                  <a:pt x="2317" y="9"/>
                </a:lnTo>
                <a:lnTo>
                  <a:pt x="2330" y="19"/>
                </a:lnTo>
                <a:lnTo>
                  <a:pt x="2341" y="32"/>
                </a:lnTo>
                <a:lnTo>
                  <a:pt x="2348" y="49"/>
                </a:lnTo>
                <a:lnTo>
                  <a:pt x="2350" y="67"/>
                </a:lnTo>
                <a:lnTo>
                  <a:pt x="2350" y="350"/>
                </a:lnTo>
                <a:lnTo>
                  <a:pt x="3526" y="350"/>
                </a:lnTo>
                <a:lnTo>
                  <a:pt x="3526" y="995"/>
                </a:lnTo>
                <a:lnTo>
                  <a:pt x="3514" y="1041"/>
                </a:lnTo>
                <a:lnTo>
                  <a:pt x="3498" y="1083"/>
                </a:lnTo>
                <a:lnTo>
                  <a:pt x="3476" y="1123"/>
                </a:lnTo>
                <a:lnTo>
                  <a:pt x="3450" y="1160"/>
                </a:lnTo>
                <a:lnTo>
                  <a:pt x="3420" y="1193"/>
                </a:lnTo>
                <a:lnTo>
                  <a:pt x="3385" y="1221"/>
                </a:lnTo>
                <a:lnTo>
                  <a:pt x="3347" y="1246"/>
                </a:lnTo>
                <a:lnTo>
                  <a:pt x="3306" y="1267"/>
                </a:lnTo>
                <a:lnTo>
                  <a:pt x="3263" y="1281"/>
                </a:lnTo>
                <a:lnTo>
                  <a:pt x="3216" y="1291"/>
                </a:lnTo>
                <a:lnTo>
                  <a:pt x="3169" y="1293"/>
                </a:lnTo>
                <a:lnTo>
                  <a:pt x="2900" y="1293"/>
                </a:lnTo>
                <a:lnTo>
                  <a:pt x="2900" y="1184"/>
                </a:lnTo>
                <a:lnTo>
                  <a:pt x="2494" y="1184"/>
                </a:lnTo>
                <a:lnTo>
                  <a:pt x="2494" y="1293"/>
                </a:lnTo>
                <a:lnTo>
                  <a:pt x="921" y="1293"/>
                </a:lnTo>
                <a:lnTo>
                  <a:pt x="921" y="1184"/>
                </a:lnTo>
                <a:lnTo>
                  <a:pt x="513" y="1184"/>
                </a:lnTo>
                <a:lnTo>
                  <a:pt x="513" y="1293"/>
                </a:lnTo>
                <a:lnTo>
                  <a:pt x="341" y="1293"/>
                </a:lnTo>
                <a:lnTo>
                  <a:pt x="294" y="1291"/>
                </a:lnTo>
                <a:lnTo>
                  <a:pt x="250" y="1282"/>
                </a:lnTo>
                <a:lnTo>
                  <a:pt x="208" y="1268"/>
                </a:lnTo>
                <a:lnTo>
                  <a:pt x="168" y="1249"/>
                </a:lnTo>
                <a:lnTo>
                  <a:pt x="131" y="1226"/>
                </a:lnTo>
                <a:lnTo>
                  <a:pt x="96" y="1198"/>
                </a:lnTo>
                <a:lnTo>
                  <a:pt x="66" y="1167"/>
                </a:lnTo>
                <a:lnTo>
                  <a:pt x="40" y="1132"/>
                </a:lnTo>
                <a:lnTo>
                  <a:pt x="17" y="1094"/>
                </a:lnTo>
                <a:lnTo>
                  <a:pt x="0" y="1054"/>
                </a:lnTo>
                <a:lnTo>
                  <a:pt x="0" y="350"/>
                </a:lnTo>
                <a:lnTo>
                  <a:pt x="1182" y="350"/>
                </a:lnTo>
                <a:lnTo>
                  <a:pt x="1182" y="67"/>
                </a:lnTo>
                <a:lnTo>
                  <a:pt x="1185" y="49"/>
                </a:lnTo>
                <a:lnTo>
                  <a:pt x="1192" y="32"/>
                </a:lnTo>
                <a:lnTo>
                  <a:pt x="1202" y="19"/>
                </a:lnTo>
                <a:lnTo>
                  <a:pt x="1216" y="9"/>
                </a:lnTo>
                <a:lnTo>
                  <a:pt x="1232" y="2"/>
                </a:lnTo>
                <a:lnTo>
                  <a:pt x="1250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9" name="Freeform 142"/>
          <p:cNvSpPr>
            <a:spLocks noEditPoints="1"/>
          </p:cNvSpPr>
          <p:nvPr/>
        </p:nvSpPr>
        <p:spPr bwMode="auto">
          <a:xfrm>
            <a:off x="5417046" y="4852254"/>
            <a:ext cx="373920" cy="395996"/>
          </a:xfrm>
          <a:custGeom>
            <a:avLst/>
            <a:gdLst>
              <a:gd name="T0" fmla="*/ 1921 w 3440"/>
              <a:gd name="T1" fmla="*/ 3131 h 3427"/>
              <a:gd name="T2" fmla="*/ 1744 w 3440"/>
              <a:gd name="T3" fmla="*/ 3235 h 3427"/>
              <a:gd name="T4" fmla="*/ 1561 w 3440"/>
              <a:gd name="T5" fmla="*/ 3225 h 3427"/>
              <a:gd name="T6" fmla="*/ 1664 w 3440"/>
              <a:gd name="T7" fmla="*/ 3278 h 3427"/>
              <a:gd name="T8" fmla="*/ 1898 w 3440"/>
              <a:gd name="T9" fmla="*/ 3306 h 3427"/>
              <a:gd name="T10" fmla="*/ 2120 w 3440"/>
              <a:gd name="T11" fmla="*/ 3161 h 3427"/>
              <a:gd name="T12" fmla="*/ 310 w 3440"/>
              <a:gd name="T13" fmla="*/ 1242 h 3427"/>
              <a:gd name="T14" fmla="*/ 268 w 3440"/>
              <a:gd name="T15" fmla="*/ 1280 h 3427"/>
              <a:gd name="T16" fmla="*/ 136 w 3440"/>
              <a:gd name="T17" fmla="*/ 1477 h 3427"/>
              <a:gd name="T18" fmla="*/ 159 w 3440"/>
              <a:gd name="T19" fmla="*/ 1706 h 3427"/>
              <a:gd name="T20" fmla="*/ 237 w 3440"/>
              <a:gd name="T21" fmla="*/ 1850 h 3427"/>
              <a:gd name="T22" fmla="*/ 213 w 3440"/>
              <a:gd name="T23" fmla="*/ 1662 h 3427"/>
              <a:gd name="T24" fmla="*/ 267 w 3440"/>
              <a:gd name="T25" fmla="*/ 1509 h 3427"/>
              <a:gd name="T26" fmla="*/ 418 w 3440"/>
              <a:gd name="T27" fmla="*/ 1425 h 3427"/>
              <a:gd name="T28" fmla="*/ 496 w 3440"/>
              <a:gd name="T29" fmla="*/ 1101 h 3427"/>
              <a:gd name="T30" fmla="*/ 768 w 3440"/>
              <a:gd name="T31" fmla="*/ 1404 h 3427"/>
              <a:gd name="T32" fmla="*/ 794 w 3440"/>
              <a:gd name="T33" fmla="*/ 1647 h 3427"/>
              <a:gd name="T34" fmla="*/ 644 w 3440"/>
              <a:gd name="T35" fmla="*/ 1825 h 3427"/>
              <a:gd name="T36" fmla="*/ 681 w 3440"/>
              <a:gd name="T37" fmla="*/ 2064 h 3427"/>
              <a:gd name="T38" fmla="*/ 955 w 3440"/>
              <a:gd name="T39" fmla="*/ 2396 h 3427"/>
              <a:gd name="T40" fmla="*/ 1289 w 3440"/>
              <a:gd name="T41" fmla="*/ 2698 h 3427"/>
              <a:gd name="T42" fmla="*/ 1559 w 3440"/>
              <a:gd name="T43" fmla="*/ 2804 h 3427"/>
              <a:gd name="T44" fmla="*/ 1735 w 3440"/>
              <a:gd name="T45" fmla="*/ 2654 h 3427"/>
              <a:gd name="T46" fmla="*/ 1952 w 3440"/>
              <a:gd name="T47" fmla="*/ 2627 h 3427"/>
              <a:gd name="T48" fmla="*/ 2281 w 3440"/>
              <a:gd name="T49" fmla="*/ 2867 h 3427"/>
              <a:gd name="T50" fmla="*/ 2319 w 3440"/>
              <a:gd name="T51" fmla="*/ 3123 h 3427"/>
              <a:gd name="T52" fmla="*/ 2149 w 3440"/>
              <a:gd name="T53" fmla="*/ 3323 h 3427"/>
              <a:gd name="T54" fmla="*/ 1853 w 3440"/>
              <a:gd name="T55" fmla="*/ 3424 h 3427"/>
              <a:gd name="T56" fmla="*/ 1291 w 3440"/>
              <a:gd name="T57" fmla="*/ 3222 h 3427"/>
              <a:gd name="T58" fmla="*/ 605 w 3440"/>
              <a:gd name="T59" fmla="*/ 2666 h 3427"/>
              <a:gd name="T60" fmla="*/ 130 w 3440"/>
              <a:gd name="T61" fmla="*/ 1991 h 3427"/>
              <a:gd name="T62" fmla="*/ 1 w 3440"/>
              <a:gd name="T63" fmla="*/ 1475 h 3427"/>
              <a:gd name="T64" fmla="*/ 144 w 3440"/>
              <a:gd name="T65" fmla="*/ 1230 h 3427"/>
              <a:gd name="T66" fmla="*/ 354 w 3440"/>
              <a:gd name="T67" fmla="*/ 1084 h 3427"/>
              <a:gd name="T68" fmla="*/ 2736 w 3440"/>
              <a:gd name="T69" fmla="*/ 754 h 3427"/>
              <a:gd name="T70" fmla="*/ 2796 w 3440"/>
              <a:gd name="T71" fmla="*/ 980 h 3427"/>
              <a:gd name="T72" fmla="*/ 3021 w 3440"/>
              <a:gd name="T73" fmla="*/ 922 h 3427"/>
              <a:gd name="T74" fmla="*/ 2963 w 3440"/>
              <a:gd name="T75" fmla="*/ 695 h 3427"/>
              <a:gd name="T76" fmla="*/ 2257 w 3440"/>
              <a:gd name="T77" fmla="*/ 731 h 3427"/>
              <a:gd name="T78" fmla="*/ 2278 w 3440"/>
              <a:gd name="T79" fmla="*/ 964 h 3427"/>
              <a:gd name="T80" fmla="*/ 2510 w 3440"/>
              <a:gd name="T81" fmla="*/ 945 h 3427"/>
              <a:gd name="T82" fmla="*/ 2490 w 3440"/>
              <a:gd name="T83" fmla="*/ 712 h 3427"/>
              <a:gd name="T84" fmla="*/ 1782 w 3440"/>
              <a:gd name="T85" fmla="*/ 712 h 3427"/>
              <a:gd name="T86" fmla="*/ 1762 w 3440"/>
              <a:gd name="T87" fmla="*/ 945 h 3427"/>
              <a:gd name="T88" fmla="*/ 1995 w 3440"/>
              <a:gd name="T89" fmla="*/ 964 h 3427"/>
              <a:gd name="T90" fmla="*/ 2015 w 3440"/>
              <a:gd name="T91" fmla="*/ 731 h 3427"/>
              <a:gd name="T92" fmla="*/ 2626 w 3440"/>
              <a:gd name="T93" fmla="*/ 22 h 3427"/>
              <a:gd name="T94" fmla="*/ 3208 w 3440"/>
              <a:gd name="T95" fmla="*/ 314 h 3427"/>
              <a:gd name="T96" fmla="*/ 3440 w 3440"/>
              <a:gd name="T97" fmla="*/ 838 h 3427"/>
              <a:gd name="T98" fmla="*/ 3208 w 3440"/>
              <a:gd name="T99" fmla="*/ 1361 h 3427"/>
              <a:gd name="T100" fmla="*/ 2626 w 3440"/>
              <a:gd name="T101" fmla="*/ 1653 h 3427"/>
              <a:gd name="T102" fmla="*/ 2065 w 3440"/>
              <a:gd name="T103" fmla="*/ 1778 h 3427"/>
              <a:gd name="T104" fmla="*/ 1577 w 3440"/>
              <a:gd name="T105" fmla="*/ 1882 h 3427"/>
              <a:gd name="T106" fmla="*/ 1642 w 3440"/>
              <a:gd name="T107" fmla="*/ 1433 h 3427"/>
              <a:gd name="T108" fmla="*/ 1338 w 3440"/>
              <a:gd name="T109" fmla="*/ 962 h 3427"/>
              <a:gd name="T110" fmla="*/ 1472 w 3440"/>
              <a:gd name="T111" fmla="*/ 415 h 3427"/>
              <a:gd name="T112" fmla="*/ 1990 w 3440"/>
              <a:gd name="T113" fmla="*/ 60 h 34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</a:cxnLst>
            <a:rect l="0" t="0" r="r" b="b"/>
            <a:pathLst>
              <a:path w="3440" h="3427">
                <a:moveTo>
                  <a:pt x="1973" y="3010"/>
                </a:moveTo>
                <a:lnTo>
                  <a:pt x="1972" y="3013"/>
                </a:lnTo>
                <a:lnTo>
                  <a:pt x="1969" y="3021"/>
                </a:lnTo>
                <a:lnTo>
                  <a:pt x="1965" y="3034"/>
                </a:lnTo>
                <a:lnTo>
                  <a:pt x="1959" y="3051"/>
                </a:lnTo>
                <a:lnTo>
                  <a:pt x="1952" y="3068"/>
                </a:lnTo>
                <a:lnTo>
                  <a:pt x="1944" y="3088"/>
                </a:lnTo>
                <a:lnTo>
                  <a:pt x="1934" y="3110"/>
                </a:lnTo>
                <a:lnTo>
                  <a:pt x="1921" y="3131"/>
                </a:lnTo>
                <a:lnTo>
                  <a:pt x="1906" y="3153"/>
                </a:lnTo>
                <a:lnTo>
                  <a:pt x="1887" y="3173"/>
                </a:lnTo>
                <a:lnTo>
                  <a:pt x="1864" y="3192"/>
                </a:lnTo>
                <a:lnTo>
                  <a:pt x="1838" y="3206"/>
                </a:lnTo>
                <a:lnTo>
                  <a:pt x="1816" y="3217"/>
                </a:lnTo>
                <a:lnTo>
                  <a:pt x="1792" y="3224"/>
                </a:lnTo>
                <a:lnTo>
                  <a:pt x="1776" y="3228"/>
                </a:lnTo>
                <a:lnTo>
                  <a:pt x="1760" y="3231"/>
                </a:lnTo>
                <a:lnTo>
                  <a:pt x="1744" y="3235"/>
                </a:lnTo>
                <a:lnTo>
                  <a:pt x="1719" y="3237"/>
                </a:lnTo>
                <a:lnTo>
                  <a:pt x="1695" y="3238"/>
                </a:lnTo>
                <a:lnTo>
                  <a:pt x="1673" y="3238"/>
                </a:lnTo>
                <a:lnTo>
                  <a:pt x="1651" y="3237"/>
                </a:lnTo>
                <a:lnTo>
                  <a:pt x="1625" y="3235"/>
                </a:lnTo>
                <a:lnTo>
                  <a:pt x="1602" y="3231"/>
                </a:lnTo>
                <a:lnTo>
                  <a:pt x="1583" y="3228"/>
                </a:lnTo>
                <a:lnTo>
                  <a:pt x="1570" y="3226"/>
                </a:lnTo>
                <a:lnTo>
                  <a:pt x="1561" y="3225"/>
                </a:lnTo>
                <a:lnTo>
                  <a:pt x="1557" y="3224"/>
                </a:lnTo>
                <a:lnTo>
                  <a:pt x="1559" y="3225"/>
                </a:lnTo>
                <a:lnTo>
                  <a:pt x="1564" y="3228"/>
                </a:lnTo>
                <a:lnTo>
                  <a:pt x="1571" y="3231"/>
                </a:lnTo>
                <a:lnTo>
                  <a:pt x="1580" y="3237"/>
                </a:lnTo>
                <a:lnTo>
                  <a:pt x="1597" y="3246"/>
                </a:lnTo>
                <a:lnTo>
                  <a:pt x="1618" y="3258"/>
                </a:lnTo>
                <a:lnTo>
                  <a:pt x="1643" y="3269"/>
                </a:lnTo>
                <a:lnTo>
                  <a:pt x="1664" y="3278"/>
                </a:lnTo>
                <a:lnTo>
                  <a:pt x="1688" y="3287"/>
                </a:lnTo>
                <a:lnTo>
                  <a:pt x="1713" y="3294"/>
                </a:lnTo>
                <a:lnTo>
                  <a:pt x="1740" y="3301"/>
                </a:lnTo>
                <a:lnTo>
                  <a:pt x="1759" y="3306"/>
                </a:lnTo>
                <a:lnTo>
                  <a:pt x="1778" y="3309"/>
                </a:lnTo>
                <a:lnTo>
                  <a:pt x="1799" y="3311"/>
                </a:lnTo>
                <a:lnTo>
                  <a:pt x="1832" y="3313"/>
                </a:lnTo>
                <a:lnTo>
                  <a:pt x="1865" y="3310"/>
                </a:lnTo>
                <a:lnTo>
                  <a:pt x="1898" y="3306"/>
                </a:lnTo>
                <a:lnTo>
                  <a:pt x="1932" y="3296"/>
                </a:lnTo>
                <a:lnTo>
                  <a:pt x="1963" y="3285"/>
                </a:lnTo>
                <a:lnTo>
                  <a:pt x="1994" y="3269"/>
                </a:lnTo>
                <a:lnTo>
                  <a:pt x="2021" y="3252"/>
                </a:lnTo>
                <a:lnTo>
                  <a:pt x="2046" y="3234"/>
                </a:lnTo>
                <a:lnTo>
                  <a:pt x="2069" y="3215"/>
                </a:lnTo>
                <a:lnTo>
                  <a:pt x="2089" y="3196"/>
                </a:lnTo>
                <a:lnTo>
                  <a:pt x="2106" y="3178"/>
                </a:lnTo>
                <a:lnTo>
                  <a:pt x="2120" y="3161"/>
                </a:lnTo>
                <a:lnTo>
                  <a:pt x="2133" y="3148"/>
                </a:lnTo>
                <a:lnTo>
                  <a:pt x="2142" y="3135"/>
                </a:lnTo>
                <a:lnTo>
                  <a:pt x="2149" y="3127"/>
                </a:lnTo>
                <a:lnTo>
                  <a:pt x="2155" y="3120"/>
                </a:lnTo>
                <a:lnTo>
                  <a:pt x="2158" y="3117"/>
                </a:lnTo>
                <a:lnTo>
                  <a:pt x="2159" y="3114"/>
                </a:lnTo>
                <a:lnTo>
                  <a:pt x="1973" y="3010"/>
                </a:lnTo>
                <a:close/>
                <a:moveTo>
                  <a:pt x="311" y="1242"/>
                </a:moveTo>
                <a:lnTo>
                  <a:pt x="310" y="1242"/>
                </a:lnTo>
                <a:lnTo>
                  <a:pt x="309" y="1244"/>
                </a:lnTo>
                <a:lnTo>
                  <a:pt x="306" y="1246"/>
                </a:lnTo>
                <a:lnTo>
                  <a:pt x="304" y="1248"/>
                </a:lnTo>
                <a:lnTo>
                  <a:pt x="302" y="1250"/>
                </a:lnTo>
                <a:lnTo>
                  <a:pt x="300" y="1252"/>
                </a:lnTo>
                <a:lnTo>
                  <a:pt x="297" y="1255"/>
                </a:lnTo>
                <a:lnTo>
                  <a:pt x="293" y="1258"/>
                </a:lnTo>
                <a:lnTo>
                  <a:pt x="281" y="1267"/>
                </a:lnTo>
                <a:lnTo>
                  <a:pt x="268" y="1280"/>
                </a:lnTo>
                <a:lnTo>
                  <a:pt x="252" y="1295"/>
                </a:lnTo>
                <a:lnTo>
                  <a:pt x="235" y="1311"/>
                </a:lnTo>
                <a:lnTo>
                  <a:pt x="215" y="1332"/>
                </a:lnTo>
                <a:lnTo>
                  <a:pt x="196" y="1355"/>
                </a:lnTo>
                <a:lnTo>
                  <a:pt x="177" y="1381"/>
                </a:lnTo>
                <a:lnTo>
                  <a:pt x="161" y="1412"/>
                </a:lnTo>
                <a:lnTo>
                  <a:pt x="151" y="1432"/>
                </a:lnTo>
                <a:lnTo>
                  <a:pt x="143" y="1454"/>
                </a:lnTo>
                <a:lnTo>
                  <a:pt x="136" y="1477"/>
                </a:lnTo>
                <a:lnTo>
                  <a:pt x="131" y="1500"/>
                </a:lnTo>
                <a:lnTo>
                  <a:pt x="128" y="1523"/>
                </a:lnTo>
                <a:lnTo>
                  <a:pt x="127" y="1546"/>
                </a:lnTo>
                <a:lnTo>
                  <a:pt x="127" y="1569"/>
                </a:lnTo>
                <a:lnTo>
                  <a:pt x="129" y="1591"/>
                </a:lnTo>
                <a:lnTo>
                  <a:pt x="132" y="1612"/>
                </a:lnTo>
                <a:lnTo>
                  <a:pt x="139" y="1642"/>
                </a:lnTo>
                <a:lnTo>
                  <a:pt x="146" y="1672"/>
                </a:lnTo>
                <a:lnTo>
                  <a:pt x="159" y="1706"/>
                </a:lnTo>
                <a:lnTo>
                  <a:pt x="173" y="1739"/>
                </a:lnTo>
                <a:lnTo>
                  <a:pt x="187" y="1767"/>
                </a:lnTo>
                <a:lnTo>
                  <a:pt x="200" y="1791"/>
                </a:lnTo>
                <a:lnTo>
                  <a:pt x="213" y="1812"/>
                </a:lnTo>
                <a:lnTo>
                  <a:pt x="222" y="1827"/>
                </a:lnTo>
                <a:lnTo>
                  <a:pt x="228" y="1837"/>
                </a:lnTo>
                <a:lnTo>
                  <a:pt x="232" y="1844"/>
                </a:lnTo>
                <a:lnTo>
                  <a:pt x="236" y="1848"/>
                </a:lnTo>
                <a:lnTo>
                  <a:pt x="237" y="1850"/>
                </a:lnTo>
                <a:lnTo>
                  <a:pt x="236" y="1847"/>
                </a:lnTo>
                <a:lnTo>
                  <a:pt x="234" y="1838"/>
                </a:lnTo>
                <a:lnTo>
                  <a:pt x="230" y="1824"/>
                </a:lnTo>
                <a:lnTo>
                  <a:pt x="227" y="1805"/>
                </a:lnTo>
                <a:lnTo>
                  <a:pt x="222" y="1782"/>
                </a:lnTo>
                <a:lnTo>
                  <a:pt x="219" y="1756"/>
                </a:lnTo>
                <a:lnTo>
                  <a:pt x="215" y="1727"/>
                </a:lnTo>
                <a:lnTo>
                  <a:pt x="214" y="1695"/>
                </a:lnTo>
                <a:lnTo>
                  <a:pt x="213" y="1662"/>
                </a:lnTo>
                <a:lnTo>
                  <a:pt x="216" y="1636"/>
                </a:lnTo>
                <a:lnTo>
                  <a:pt x="219" y="1611"/>
                </a:lnTo>
                <a:lnTo>
                  <a:pt x="223" y="1595"/>
                </a:lnTo>
                <a:lnTo>
                  <a:pt x="227" y="1580"/>
                </a:lnTo>
                <a:lnTo>
                  <a:pt x="232" y="1564"/>
                </a:lnTo>
                <a:lnTo>
                  <a:pt x="239" y="1551"/>
                </a:lnTo>
                <a:lnTo>
                  <a:pt x="246" y="1537"/>
                </a:lnTo>
                <a:lnTo>
                  <a:pt x="253" y="1524"/>
                </a:lnTo>
                <a:lnTo>
                  <a:pt x="267" y="1509"/>
                </a:lnTo>
                <a:lnTo>
                  <a:pt x="280" y="1494"/>
                </a:lnTo>
                <a:lnTo>
                  <a:pt x="295" y="1483"/>
                </a:lnTo>
                <a:lnTo>
                  <a:pt x="311" y="1472"/>
                </a:lnTo>
                <a:lnTo>
                  <a:pt x="326" y="1463"/>
                </a:lnTo>
                <a:lnTo>
                  <a:pt x="342" y="1455"/>
                </a:lnTo>
                <a:lnTo>
                  <a:pt x="372" y="1443"/>
                </a:lnTo>
                <a:lnTo>
                  <a:pt x="398" y="1433"/>
                </a:lnTo>
                <a:lnTo>
                  <a:pt x="410" y="1428"/>
                </a:lnTo>
                <a:lnTo>
                  <a:pt x="418" y="1425"/>
                </a:lnTo>
                <a:lnTo>
                  <a:pt x="421" y="1424"/>
                </a:lnTo>
                <a:lnTo>
                  <a:pt x="423" y="1423"/>
                </a:lnTo>
                <a:lnTo>
                  <a:pt x="425" y="1422"/>
                </a:lnTo>
                <a:lnTo>
                  <a:pt x="425" y="1422"/>
                </a:lnTo>
                <a:lnTo>
                  <a:pt x="311" y="1242"/>
                </a:lnTo>
                <a:close/>
                <a:moveTo>
                  <a:pt x="409" y="1078"/>
                </a:moveTo>
                <a:lnTo>
                  <a:pt x="437" y="1081"/>
                </a:lnTo>
                <a:lnTo>
                  <a:pt x="466" y="1089"/>
                </a:lnTo>
                <a:lnTo>
                  <a:pt x="496" y="1101"/>
                </a:lnTo>
                <a:lnTo>
                  <a:pt x="526" y="1118"/>
                </a:lnTo>
                <a:lnTo>
                  <a:pt x="559" y="1141"/>
                </a:lnTo>
                <a:lnTo>
                  <a:pt x="591" y="1168"/>
                </a:lnTo>
                <a:lnTo>
                  <a:pt x="624" y="1203"/>
                </a:lnTo>
                <a:lnTo>
                  <a:pt x="659" y="1243"/>
                </a:lnTo>
                <a:lnTo>
                  <a:pt x="693" y="1287"/>
                </a:lnTo>
                <a:lnTo>
                  <a:pt x="723" y="1329"/>
                </a:lnTo>
                <a:lnTo>
                  <a:pt x="747" y="1368"/>
                </a:lnTo>
                <a:lnTo>
                  <a:pt x="768" y="1404"/>
                </a:lnTo>
                <a:lnTo>
                  <a:pt x="785" y="1438"/>
                </a:lnTo>
                <a:lnTo>
                  <a:pt x="797" y="1470"/>
                </a:lnTo>
                <a:lnTo>
                  <a:pt x="807" y="1499"/>
                </a:lnTo>
                <a:lnTo>
                  <a:pt x="812" y="1528"/>
                </a:lnTo>
                <a:lnTo>
                  <a:pt x="814" y="1555"/>
                </a:lnTo>
                <a:lnTo>
                  <a:pt x="813" y="1579"/>
                </a:lnTo>
                <a:lnTo>
                  <a:pt x="810" y="1603"/>
                </a:lnTo>
                <a:lnTo>
                  <a:pt x="804" y="1626"/>
                </a:lnTo>
                <a:lnTo>
                  <a:pt x="794" y="1647"/>
                </a:lnTo>
                <a:lnTo>
                  <a:pt x="784" y="1668"/>
                </a:lnTo>
                <a:lnTo>
                  <a:pt x="771" y="1687"/>
                </a:lnTo>
                <a:lnTo>
                  <a:pt x="757" y="1707"/>
                </a:lnTo>
                <a:lnTo>
                  <a:pt x="740" y="1727"/>
                </a:lnTo>
                <a:lnTo>
                  <a:pt x="722" y="1746"/>
                </a:lnTo>
                <a:lnTo>
                  <a:pt x="705" y="1765"/>
                </a:lnTo>
                <a:lnTo>
                  <a:pt x="685" y="1785"/>
                </a:lnTo>
                <a:lnTo>
                  <a:pt x="665" y="1804"/>
                </a:lnTo>
                <a:lnTo>
                  <a:pt x="644" y="1825"/>
                </a:lnTo>
                <a:lnTo>
                  <a:pt x="630" y="1843"/>
                </a:lnTo>
                <a:lnTo>
                  <a:pt x="621" y="1864"/>
                </a:lnTo>
                <a:lnTo>
                  <a:pt x="617" y="1887"/>
                </a:lnTo>
                <a:lnTo>
                  <a:pt x="618" y="1912"/>
                </a:lnTo>
                <a:lnTo>
                  <a:pt x="622" y="1939"/>
                </a:lnTo>
                <a:lnTo>
                  <a:pt x="632" y="1968"/>
                </a:lnTo>
                <a:lnTo>
                  <a:pt x="644" y="1999"/>
                </a:lnTo>
                <a:lnTo>
                  <a:pt x="661" y="2031"/>
                </a:lnTo>
                <a:lnTo>
                  <a:pt x="681" y="2064"/>
                </a:lnTo>
                <a:lnTo>
                  <a:pt x="703" y="2099"/>
                </a:lnTo>
                <a:lnTo>
                  <a:pt x="728" y="2134"/>
                </a:lnTo>
                <a:lnTo>
                  <a:pt x="756" y="2171"/>
                </a:lnTo>
                <a:lnTo>
                  <a:pt x="785" y="2208"/>
                </a:lnTo>
                <a:lnTo>
                  <a:pt x="816" y="2245"/>
                </a:lnTo>
                <a:lnTo>
                  <a:pt x="850" y="2283"/>
                </a:lnTo>
                <a:lnTo>
                  <a:pt x="884" y="2320"/>
                </a:lnTo>
                <a:lnTo>
                  <a:pt x="919" y="2358"/>
                </a:lnTo>
                <a:lnTo>
                  <a:pt x="955" y="2396"/>
                </a:lnTo>
                <a:lnTo>
                  <a:pt x="991" y="2433"/>
                </a:lnTo>
                <a:lnTo>
                  <a:pt x="1029" y="2470"/>
                </a:lnTo>
                <a:lnTo>
                  <a:pt x="1065" y="2505"/>
                </a:lnTo>
                <a:lnTo>
                  <a:pt x="1103" y="2541"/>
                </a:lnTo>
                <a:lnTo>
                  <a:pt x="1141" y="2575"/>
                </a:lnTo>
                <a:lnTo>
                  <a:pt x="1179" y="2609"/>
                </a:lnTo>
                <a:lnTo>
                  <a:pt x="1215" y="2640"/>
                </a:lnTo>
                <a:lnTo>
                  <a:pt x="1253" y="2669"/>
                </a:lnTo>
                <a:lnTo>
                  <a:pt x="1289" y="2698"/>
                </a:lnTo>
                <a:lnTo>
                  <a:pt x="1325" y="2723"/>
                </a:lnTo>
                <a:lnTo>
                  <a:pt x="1359" y="2745"/>
                </a:lnTo>
                <a:lnTo>
                  <a:pt x="1393" y="2764"/>
                </a:lnTo>
                <a:lnTo>
                  <a:pt x="1425" y="2780"/>
                </a:lnTo>
                <a:lnTo>
                  <a:pt x="1455" y="2794"/>
                </a:lnTo>
                <a:lnTo>
                  <a:pt x="1484" y="2802"/>
                </a:lnTo>
                <a:lnTo>
                  <a:pt x="1512" y="2807"/>
                </a:lnTo>
                <a:lnTo>
                  <a:pt x="1537" y="2808"/>
                </a:lnTo>
                <a:lnTo>
                  <a:pt x="1559" y="2804"/>
                </a:lnTo>
                <a:lnTo>
                  <a:pt x="1580" y="2795"/>
                </a:lnTo>
                <a:lnTo>
                  <a:pt x="1598" y="2781"/>
                </a:lnTo>
                <a:lnTo>
                  <a:pt x="1618" y="2760"/>
                </a:lnTo>
                <a:lnTo>
                  <a:pt x="1639" y="2740"/>
                </a:lnTo>
                <a:lnTo>
                  <a:pt x="1657" y="2721"/>
                </a:lnTo>
                <a:lnTo>
                  <a:pt x="1677" y="2702"/>
                </a:lnTo>
                <a:lnTo>
                  <a:pt x="1696" y="2685"/>
                </a:lnTo>
                <a:lnTo>
                  <a:pt x="1716" y="2668"/>
                </a:lnTo>
                <a:lnTo>
                  <a:pt x="1735" y="2654"/>
                </a:lnTo>
                <a:lnTo>
                  <a:pt x="1755" y="2641"/>
                </a:lnTo>
                <a:lnTo>
                  <a:pt x="1775" y="2630"/>
                </a:lnTo>
                <a:lnTo>
                  <a:pt x="1797" y="2621"/>
                </a:lnTo>
                <a:lnTo>
                  <a:pt x="1820" y="2615"/>
                </a:lnTo>
                <a:lnTo>
                  <a:pt x="1843" y="2611"/>
                </a:lnTo>
                <a:lnTo>
                  <a:pt x="1868" y="2611"/>
                </a:lnTo>
                <a:lnTo>
                  <a:pt x="1894" y="2613"/>
                </a:lnTo>
                <a:lnTo>
                  <a:pt x="1922" y="2618"/>
                </a:lnTo>
                <a:lnTo>
                  <a:pt x="1952" y="2627"/>
                </a:lnTo>
                <a:lnTo>
                  <a:pt x="1984" y="2640"/>
                </a:lnTo>
                <a:lnTo>
                  <a:pt x="2018" y="2656"/>
                </a:lnTo>
                <a:lnTo>
                  <a:pt x="2055" y="2677"/>
                </a:lnTo>
                <a:lnTo>
                  <a:pt x="2093" y="2702"/>
                </a:lnTo>
                <a:lnTo>
                  <a:pt x="2134" y="2731"/>
                </a:lnTo>
                <a:lnTo>
                  <a:pt x="2179" y="2765"/>
                </a:lnTo>
                <a:lnTo>
                  <a:pt x="2219" y="2800"/>
                </a:lnTo>
                <a:lnTo>
                  <a:pt x="2253" y="2834"/>
                </a:lnTo>
                <a:lnTo>
                  <a:pt x="2281" y="2867"/>
                </a:lnTo>
                <a:lnTo>
                  <a:pt x="2304" y="2899"/>
                </a:lnTo>
                <a:lnTo>
                  <a:pt x="2320" y="2930"/>
                </a:lnTo>
                <a:lnTo>
                  <a:pt x="2332" y="2960"/>
                </a:lnTo>
                <a:lnTo>
                  <a:pt x="2339" y="2989"/>
                </a:lnTo>
                <a:lnTo>
                  <a:pt x="2342" y="3017"/>
                </a:lnTo>
                <a:lnTo>
                  <a:pt x="2341" y="3044"/>
                </a:lnTo>
                <a:lnTo>
                  <a:pt x="2337" y="3072"/>
                </a:lnTo>
                <a:lnTo>
                  <a:pt x="2330" y="3098"/>
                </a:lnTo>
                <a:lnTo>
                  <a:pt x="2319" y="3123"/>
                </a:lnTo>
                <a:lnTo>
                  <a:pt x="2306" y="3148"/>
                </a:lnTo>
                <a:lnTo>
                  <a:pt x="2290" y="3172"/>
                </a:lnTo>
                <a:lnTo>
                  <a:pt x="2274" y="3195"/>
                </a:lnTo>
                <a:lnTo>
                  <a:pt x="2254" y="3218"/>
                </a:lnTo>
                <a:lnTo>
                  <a:pt x="2234" y="3240"/>
                </a:lnTo>
                <a:lnTo>
                  <a:pt x="2213" y="3262"/>
                </a:lnTo>
                <a:lnTo>
                  <a:pt x="2192" y="3283"/>
                </a:lnTo>
                <a:lnTo>
                  <a:pt x="2170" y="3304"/>
                </a:lnTo>
                <a:lnTo>
                  <a:pt x="2149" y="3323"/>
                </a:lnTo>
                <a:lnTo>
                  <a:pt x="2129" y="3343"/>
                </a:lnTo>
                <a:lnTo>
                  <a:pt x="2109" y="3363"/>
                </a:lnTo>
                <a:lnTo>
                  <a:pt x="2086" y="3383"/>
                </a:lnTo>
                <a:lnTo>
                  <a:pt x="2057" y="3399"/>
                </a:lnTo>
                <a:lnTo>
                  <a:pt x="2024" y="3411"/>
                </a:lnTo>
                <a:lnTo>
                  <a:pt x="1988" y="3419"/>
                </a:lnTo>
                <a:lnTo>
                  <a:pt x="1947" y="3425"/>
                </a:lnTo>
                <a:lnTo>
                  <a:pt x="1902" y="3427"/>
                </a:lnTo>
                <a:lnTo>
                  <a:pt x="1853" y="3424"/>
                </a:lnTo>
                <a:lnTo>
                  <a:pt x="1802" y="3417"/>
                </a:lnTo>
                <a:lnTo>
                  <a:pt x="1747" y="3408"/>
                </a:lnTo>
                <a:lnTo>
                  <a:pt x="1690" y="3393"/>
                </a:lnTo>
                <a:lnTo>
                  <a:pt x="1629" y="3376"/>
                </a:lnTo>
                <a:lnTo>
                  <a:pt x="1566" y="3353"/>
                </a:lnTo>
                <a:lnTo>
                  <a:pt x="1500" y="3326"/>
                </a:lnTo>
                <a:lnTo>
                  <a:pt x="1432" y="3296"/>
                </a:lnTo>
                <a:lnTo>
                  <a:pt x="1362" y="3261"/>
                </a:lnTo>
                <a:lnTo>
                  <a:pt x="1291" y="3222"/>
                </a:lnTo>
                <a:lnTo>
                  <a:pt x="1218" y="3178"/>
                </a:lnTo>
                <a:lnTo>
                  <a:pt x="1144" y="3130"/>
                </a:lnTo>
                <a:lnTo>
                  <a:pt x="1068" y="3078"/>
                </a:lnTo>
                <a:lnTo>
                  <a:pt x="991" y="3020"/>
                </a:lnTo>
                <a:lnTo>
                  <a:pt x="914" y="2959"/>
                </a:lnTo>
                <a:lnTo>
                  <a:pt x="836" y="2892"/>
                </a:lnTo>
                <a:lnTo>
                  <a:pt x="759" y="2821"/>
                </a:lnTo>
                <a:lnTo>
                  <a:pt x="680" y="2745"/>
                </a:lnTo>
                <a:lnTo>
                  <a:pt x="605" y="2666"/>
                </a:lnTo>
                <a:lnTo>
                  <a:pt x="534" y="2588"/>
                </a:lnTo>
                <a:lnTo>
                  <a:pt x="467" y="2511"/>
                </a:lnTo>
                <a:lnTo>
                  <a:pt x="406" y="2433"/>
                </a:lnTo>
                <a:lnTo>
                  <a:pt x="348" y="2356"/>
                </a:lnTo>
                <a:lnTo>
                  <a:pt x="296" y="2281"/>
                </a:lnTo>
                <a:lnTo>
                  <a:pt x="248" y="2206"/>
                </a:lnTo>
                <a:lnTo>
                  <a:pt x="204" y="2132"/>
                </a:lnTo>
                <a:lnTo>
                  <a:pt x="165" y="2061"/>
                </a:lnTo>
                <a:lnTo>
                  <a:pt x="130" y="1991"/>
                </a:lnTo>
                <a:lnTo>
                  <a:pt x="100" y="1923"/>
                </a:lnTo>
                <a:lnTo>
                  <a:pt x="73" y="1858"/>
                </a:lnTo>
                <a:lnTo>
                  <a:pt x="51" y="1794"/>
                </a:lnTo>
                <a:lnTo>
                  <a:pt x="33" y="1733"/>
                </a:lnTo>
                <a:lnTo>
                  <a:pt x="19" y="1675"/>
                </a:lnTo>
                <a:lnTo>
                  <a:pt x="8" y="1620"/>
                </a:lnTo>
                <a:lnTo>
                  <a:pt x="2" y="1568"/>
                </a:lnTo>
                <a:lnTo>
                  <a:pt x="0" y="1520"/>
                </a:lnTo>
                <a:lnTo>
                  <a:pt x="1" y="1475"/>
                </a:lnTo>
                <a:lnTo>
                  <a:pt x="6" y="1435"/>
                </a:lnTo>
                <a:lnTo>
                  <a:pt x="16" y="1398"/>
                </a:lnTo>
                <a:lnTo>
                  <a:pt x="28" y="1365"/>
                </a:lnTo>
                <a:lnTo>
                  <a:pt x="44" y="1336"/>
                </a:lnTo>
                <a:lnTo>
                  <a:pt x="64" y="1312"/>
                </a:lnTo>
                <a:lnTo>
                  <a:pt x="82" y="1292"/>
                </a:lnTo>
                <a:lnTo>
                  <a:pt x="102" y="1273"/>
                </a:lnTo>
                <a:lnTo>
                  <a:pt x="123" y="1251"/>
                </a:lnTo>
                <a:lnTo>
                  <a:pt x="144" y="1230"/>
                </a:lnTo>
                <a:lnTo>
                  <a:pt x="165" y="1208"/>
                </a:lnTo>
                <a:lnTo>
                  <a:pt x="187" y="1187"/>
                </a:lnTo>
                <a:lnTo>
                  <a:pt x="208" y="1167"/>
                </a:lnTo>
                <a:lnTo>
                  <a:pt x="231" y="1148"/>
                </a:lnTo>
                <a:lnTo>
                  <a:pt x="254" y="1132"/>
                </a:lnTo>
                <a:lnTo>
                  <a:pt x="278" y="1116"/>
                </a:lnTo>
                <a:lnTo>
                  <a:pt x="303" y="1102"/>
                </a:lnTo>
                <a:lnTo>
                  <a:pt x="328" y="1092"/>
                </a:lnTo>
                <a:lnTo>
                  <a:pt x="354" y="1084"/>
                </a:lnTo>
                <a:lnTo>
                  <a:pt x="380" y="1079"/>
                </a:lnTo>
                <a:lnTo>
                  <a:pt x="409" y="1078"/>
                </a:lnTo>
                <a:close/>
                <a:moveTo>
                  <a:pt x="2879" y="672"/>
                </a:moveTo>
                <a:lnTo>
                  <a:pt x="2849" y="675"/>
                </a:lnTo>
                <a:lnTo>
                  <a:pt x="2821" y="682"/>
                </a:lnTo>
                <a:lnTo>
                  <a:pt x="2796" y="695"/>
                </a:lnTo>
                <a:lnTo>
                  <a:pt x="2773" y="712"/>
                </a:lnTo>
                <a:lnTo>
                  <a:pt x="2753" y="731"/>
                </a:lnTo>
                <a:lnTo>
                  <a:pt x="2736" y="754"/>
                </a:lnTo>
                <a:lnTo>
                  <a:pt x="2724" y="780"/>
                </a:lnTo>
                <a:lnTo>
                  <a:pt x="2717" y="808"/>
                </a:lnTo>
                <a:lnTo>
                  <a:pt x="2713" y="838"/>
                </a:lnTo>
                <a:lnTo>
                  <a:pt x="2717" y="867"/>
                </a:lnTo>
                <a:lnTo>
                  <a:pt x="2724" y="895"/>
                </a:lnTo>
                <a:lnTo>
                  <a:pt x="2736" y="922"/>
                </a:lnTo>
                <a:lnTo>
                  <a:pt x="2753" y="945"/>
                </a:lnTo>
                <a:lnTo>
                  <a:pt x="2773" y="964"/>
                </a:lnTo>
                <a:lnTo>
                  <a:pt x="2796" y="980"/>
                </a:lnTo>
                <a:lnTo>
                  <a:pt x="2821" y="993"/>
                </a:lnTo>
                <a:lnTo>
                  <a:pt x="2849" y="1000"/>
                </a:lnTo>
                <a:lnTo>
                  <a:pt x="2879" y="1003"/>
                </a:lnTo>
                <a:lnTo>
                  <a:pt x="2908" y="1000"/>
                </a:lnTo>
                <a:lnTo>
                  <a:pt x="2937" y="993"/>
                </a:lnTo>
                <a:lnTo>
                  <a:pt x="2963" y="980"/>
                </a:lnTo>
                <a:lnTo>
                  <a:pt x="2986" y="964"/>
                </a:lnTo>
                <a:lnTo>
                  <a:pt x="3005" y="945"/>
                </a:lnTo>
                <a:lnTo>
                  <a:pt x="3021" y="922"/>
                </a:lnTo>
                <a:lnTo>
                  <a:pt x="3033" y="895"/>
                </a:lnTo>
                <a:lnTo>
                  <a:pt x="3041" y="867"/>
                </a:lnTo>
                <a:lnTo>
                  <a:pt x="3044" y="838"/>
                </a:lnTo>
                <a:lnTo>
                  <a:pt x="3041" y="808"/>
                </a:lnTo>
                <a:lnTo>
                  <a:pt x="3033" y="780"/>
                </a:lnTo>
                <a:lnTo>
                  <a:pt x="3021" y="754"/>
                </a:lnTo>
                <a:lnTo>
                  <a:pt x="3005" y="731"/>
                </a:lnTo>
                <a:lnTo>
                  <a:pt x="2986" y="712"/>
                </a:lnTo>
                <a:lnTo>
                  <a:pt x="2963" y="695"/>
                </a:lnTo>
                <a:lnTo>
                  <a:pt x="2937" y="682"/>
                </a:lnTo>
                <a:lnTo>
                  <a:pt x="2908" y="675"/>
                </a:lnTo>
                <a:lnTo>
                  <a:pt x="2879" y="672"/>
                </a:lnTo>
                <a:close/>
                <a:moveTo>
                  <a:pt x="2384" y="672"/>
                </a:moveTo>
                <a:lnTo>
                  <a:pt x="2354" y="675"/>
                </a:lnTo>
                <a:lnTo>
                  <a:pt x="2326" y="682"/>
                </a:lnTo>
                <a:lnTo>
                  <a:pt x="2301" y="695"/>
                </a:lnTo>
                <a:lnTo>
                  <a:pt x="2278" y="712"/>
                </a:lnTo>
                <a:lnTo>
                  <a:pt x="2257" y="731"/>
                </a:lnTo>
                <a:lnTo>
                  <a:pt x="2241" y="754"/>
                </a:lnTo>
                <a:lnTo>
                  <a:pt x="2229" y="780"/>
                </a:lnTo>
                <a:lnTo>
                  <a:pt x="2221" y="808"/>
                </a:lnTo>
                <a:lnTo>
                  <a:pt x="2218" y="838"/>
                </a:lnTo>
                <a:lnTo>
                  <a:pt x="2221" y="867"/>
                </a:lnTo>
                <a:lnTo>
                  <a:pt x="2229" y="895"/>
                </a:lnTo>
                <a:lnTo>
                  <a:pt x="2241" y="922"/>
                </a:lnTo>
                <a:lnTo>
                  <a:pt x="2257" y="945"/>
                </a:lnTo>
                <a:lnTo>
                  <a:pt x="2278" y="964"/>
                </a:lnTo>
                <a:lnTo>
                  <a:pt x="2301" y="980"/>
                </a:lnTo>
                <a:lnTo>
                  <a:pt x="2326" y="993"/>
                </a:lnTo>
                <a:lnTo>
                  <a:pt x="2354" y="1000"/>
                </a:lnTo>
                <a:lnTo>
                  <a:pt x="2384" y="1003"/>
                </a:lnTo>
                <a:lnTo>
                  <a:pt x="2413" y="1000"/>
                </a:lnTo>
                <a:lnTo>
                  <a:pt x="2441" y="993"/>
                </a:lnTo>
                <a:lnTo>
                  <a:pt x="2466" y="980"/>
                </a:lnTo>
                <a:lnTo>
                  <a:pt x="2490" y="964"/>
                </a:lnTo>
                <a:lnTo>
                  <a:pt x="2510" y="945"/>
                </a:lnTo>
                <a:lnTo>
                  <a:pt x="2526" y="922"/>
                </a:lnTo>
                <a:lnTo>
                  <a:pt x="2538" y="895"/>
                </a:lnTo>
                <a:lnTo>
                  <a:pt x="2546" y="867"/>
                </a:lnTo>
                <a:lnTo>
                  <a:pt x="2549" y="838"/>
                </a:lnTo>
                <a:lnTo>
                  <a:pt x="2546" y="808"/>
                </a:lnTo>
                <a:lnTo>
                  <a:pt x="2538" y="780"/>
                </a:lnTo>
                <a:lnTo>
                  <a:pt x="2526" y="754"/>
                </a:lnTo>
                <a:lnTo>
                  <a:pt x="2510" y="731"/>
                </a:lnTo>
                <a:lnTo>
                  <a:pt x="2490" y="712"/>
                </a:lnTo>
                <a:lnTo>
                  <a:pt x="2466" y="695"/>
                </a:lnTo>
                <a:lnTo>
                  <a:pt x="2441" y="682"/>
                </a:lnTo>
                <a:lnTo>
                  <a:pt x="2413" y="675"/>
                </a:lnTo>
                <a:lnTo>
                  <a:pt x="2384" y="672"/>
                </a:lnTo>
                <a:close/>
                <a:moveTo>
                  <a:pt x="1889" y="672"/>
                </a:moveTo>
                <a:lnTo>
                  <a:pt x="1859" y="675"/>
                </a:lnTo>
                <a:lnTo>
                  <a:pt x="1830" y="682"/>
                </a:lnTo>
                <a:lnTo>
                  <a:pt x="1805" y="695"/>
                </a:lnTo>
                <a:lnTo>
                  <a:pt x="1782" y="712"/>
                </a:lnTo>
                <a:lnTo>
                  <a:pt x="1762" y="731"/>
                </a:lnTo>
                <a:lnTo>
                  <a:pt x="1746" y="754"/>
                </a:lnTo>
                <a:lnTo>
                  <a:pt x="1734" y="780"/>
                </a:lnTo>
                <a:lnTo>
                  <a:pt x="1726" y="808"/>
                </a:lnTo>
                <a:lnTo>
                  <a:pt x="1723" y="838"/>
                </a:lnTo>
                <a:lnTo>
                  <a:pt x="1726" y="867"/>
                </a:lnTo>
                <a:lnTo>
                  <a:pt x="1734" y="895"/>
                </a:lnTo>
                <a:lnTo>
                  <a:pt x="1746" y="922"/>
                </a:lnTo>
                <a:lnTo>
                  <a:pt x="1762" y="945"/>
                </a:lnTo>
                <a:lnTo>
                  <a:pt x="1782" y="964"/>
                </a:lnTo>
                <a:lnTo>
                  <a:pt x="1805" y="980"/>
                </a:lnTo>
                <a:lnTo>
                  <a:pt x="1830" y="993"/>
                </a:lnTo>
                <a:lnTo>
                  <a:pt x="1859" y="1000"/>
                </a:lnTo>
                <a:lnTo>
                  <a:pt x="1889" y="1003"/>
                </a:lnTo>
                <a:lnTo>
                  <a:pt x="1918" y="1000"/>
                </a:lnTo>
                <a:lnTo>
                  <a:pt x="1946" y="993"/>
                </a:lnTo>
                <a:lnTo>
                  <a:pt x="1971" y="980"/>
                </a:lnTo>
                <a:lnTo>
                  <a:pt x="1995" y="964"/>
                </a:lnTo>
                <a:lnTo>
                  <a:pt x="2015" y="945"/>
                </a:lnTo>
                <a:lnTo>
                  <a:pt x="2031" y="922"/>
                </a:lnTo>
                <a:lnTo>
                  <a:pt x="2043" y="895"/>
                </a:lnTo>
                <a:lnTo>
                  <a:pt x="2050" y="867"/>
                </a:lnTo>
                <a:lnTo>
                  <a:pt x="2054" y="838"/>
                </a:lnTo>
                <a:lnTo>
                  <a:pt x="2050" y="808"/>
                </a:lnTo>
                <a:lnTo>
                  <a:pt x="2043" y="780"/>
                </a:lnTo>
                <a:lnTo>
                  <a:pt x="2031" y="754"/>
                </a:lnTo>
                <a:lnTo>
                  <a:pt x="2015" y="731"/>
                </a:lnTo>
                <a:lnTo>
                  <a:pt x="1995" y="712"/>
                </a:lnTo>
                <a:lnTo>
                  <a:pt x="1971" y="695"/>
                </a:lnTo>
                <a:lnTo>
                  <a:pt x="1946" y="682"/>
                </a:lnTo>
                <a:lnTo>
                  <a:pt x="1918" y="675"/>
                </a:lnTo>
                <a:lnTo>
                  <a:pt x="1889" y="672"/>
                </a:lnTo>
                <a:close/>
                <a:moveTo>
                  <a:pt x="2384" y="0"/>
                </a:moveTo>
                <a:lnTo>
                  <a:pt x="2466" y="2"/>
                </a:lnTo>
                <a:lnTo>
                  <a:pt x="2547" y="10"/>
                </a:lnTo>
                <a:lnTo>
                  <a:pt x="2626" y="22"/>
                </a:lnTo>
                <a:lnTo>
                  <a:pt x="2702" y="39"/>
                </a:lnTo>
                <a:lnTo>
                  <a:pt x="2777" y="60"/>
                </a:lnTo>
                <a:lnTo>
                  <a:pt x="2848" y="85"/>
                </a:lnTo>
                <a:lnTo>
                  <a:pt x="2917" y="114"/>
                </a:lnTo>
                <a:lnTo>
                  <a:pt x="2982" y="147"/>
                </a:lnTo>
                <a:lnTo>
                  <a:pt x="3044" y="184"/>
                </a:lnTo>
                <a:lnTo>
                  <a:pt x="3103" y="224"/>
                </a:lnTo>
                <a:lnTo>
                  <a:pt x="3158" y="268"/>
                </a:lnTo>
                <a:lnTo>
                  <a:pt x="3208" y="314"/>
                </a:lnTo>
                <a:lnTo>
                  <a:pt x="3254" y="363"/>
                </a:lnTo>
                <a:lnTo>
                  <a:pt x="3296" y="415"/>
                </a:lnTo>
                <a:lnTo>
                  <a:pt x="3333" y="469"/>
                </a:lnTo>
                <a:lnTo>
                  <a:pt x="3365" y="526"/>
                </a:lnTo>
                <a:lnTo>
                  <a:pt x="3391" y="585"/>
                </a:lnTo>
                <a:lnTo>
                  <a:pt x="3412" y="646"/>
                </a:lnTo>
                <a:lnTo>
                  <a:pt x="3427" y="708"/>
                </a:lnTo>
                <a:lnTo>
                  <a:pt x="3437" y="772"/>
                </a:lnTo>
                <a:lnTo>
                  <a:pt x="3440" y="838"/>
                </a:lnTo>
                <a:lnTo>
                  <a:pt x="3437" y="903"/>
                </a:lnTo>
                <a:lnTo>
                  <a:pt x="3427" y="968"/>
                </a:lnTo>
                <a:lnTo>
                  <a:pt x="3412" y="1030"/>
                </a:lnTo>
                <a:lnTo>
                  <a:pt x="3391" y="1091"/>
                </a:lnTo>
                <a:lnTo>
                  <a:pt x="3365" y="1149"/>
                </a:lnTo>
                <a:lnTo>
                  <a:pt x="3333" y="1206"/>
                </a:lnTo>
                <a:lnTo>
                  <a:pt x="3296" y="1260"/>
                </a:lnTo>
                <a:lnTo>
                  <a:pt x="3254" y="1312"/>
                </a:lnTo>
                <a:lnTo>
                  <a:pt x="3208" y="1361"/>
                </a:lnTo>
                <a:lnTo>
                  <a:pt x="3158" y="1408"/>
                </a:lnTo>
                <a:lnTo>
                  <a:pt x="3103" y="1451"/>
                </a:lnTo>
                <a:lnTo>
                  <a:pt x="3044" y="1491"/>
                </a:lnTo>
                <a:lnTo>
                  <a:pt x="2982" y="1529"/>
                </a:lnTo>
                <a:lnTo>
                  <a:pt x="2917" y="1561"/>
                </a:lnTo>
                <a:lnTo>
                  <a:pt x="2848" y="1590"/>
                </a:lnTo>
                <a:lnTo>
                  <a:pt x="2777" y="1615"/>
                </a:lnTo>
                <a:lnTo>
                  <a:pt x="2702" y="1636"/>
                </a:lnTo>
                <a:lnTo>
                  <a:pt x="2626" y="1653"/>
                </a:lnTo>
                <a:lnTo>
                  <a:pt x="2547" y="1665"/>
                </a:lnTo>
                <a:lnTo>
                  <a:pt x="2466" y="1673"/>
                </a:lnTo>
                <a:lnTo>
                  <a:pt x="2384" y="1676"/>
                </a:lnTo>
                <a:lnTo>
                  <a:pt x="2326" y="1674"/>
                </a:lnTo>
                <a:lnTo>
                  <a:pt x="2268" y="1670"/>
                </a:lnTo>
                <a:lnTo>
                  <a:pt x="2213" y="1663"/>
                </a:lnTo>
                <a:lnTo>
                  <a:pt x="2167" y="1706"/>
                </a:lnTo>
                <a:lnTo>
                  <a:pt x="2118" y="1744"/>
                </a:lnTo>
                <a:lnTo>
                  <a:pt x="2065" y="1778"/>
                </a:lnTo>
                <a:lnTo>
                  <a:pt x="2009" y="1810"/>
                </a:lnTo>
                <a:lnTo>
                  <a:pt x="1949" y="1836"/>
                </a:lnTo>
                <a:lnTo>
                  <a:pt x="1887" y="1860"/>
                </a:lnTo>
                <a:lnTo>
                  <a:pt x="1821" y="1880"/>
                </a:lnTo>
                <a:lnTo>
                  <a:pt x="1753" y="1895"/>
                </a:lnTo>
                <a:lnTo>
                  <a:pt x="1682" y="1909"/>
                </a:lnTo>
                <a:lnTo>
                  <a:pt x="1611" y="1919"/>
                </a:lnTo>
                <a:lnTo>
                  <a:pt x="1537" y="1927"/>
                </a:lnTo>
                <a:lnTo>
                  <a:pt x="1577" y="1882"/>
                </a:lnTo>
                <a:lnTo>
                  <a:pt x="1615" y="1833"/>
                </a:lnTo>
                <a:lnTo>
                  <a:pt x="1648" y="1781"/>
                </a:lnTo>
                <a:lnTo>
                  <a:pt x="1678" y="1728"/>
                </a:lnTo>
                <a:lnTo>
                  <a:pt x="1704" y="1673"/>
                </a:lnTo>
                <a:lnTo>
                  <a:pt x="1726" y="1617"/>
                </a:lnTo>
                <a:lnTo>
                  <a:pt x="1743" y="1563"/>
                </a:lnTo>
                <a:lnTo>
                  <a:pt x="1754" y="1510"/>
                </a:lnTo>
                <a:lnTo>
                  <a:pt x="1697" y="1473"/>
                </a:lnTo>
                <a:lnTo>
                  <a:pt x="1642" y="1433"/>
                </a:lnTo>
                <a:lnTo>
                  <a:pt x="1591" y="1391"/>
                </a:lnTo>
                <a:lnTo>
                  <a:pt x="1544" y="1345"/>
                </a:lnTo>
                <a:lnTo>
                  <a:pt x="1500" y="1297"/>
                </a:lnTo>
                <a:lnTo>
                  <a:pt x="1461" y="1246"/>
                </a:lnTo>
                <a:lnTo>
                  <a:pt x="1427" y="1193"/>
                </a:lnTo>
                <a:lnTo>
                  <a:pt x="1398" y="1138"/>
                </a:lnTo>
                <a:lnTo>
                  <a:pt x="1373" y="1081"/>
                </a:lnTo>
                <a:lnTo>
                  <a:pt x="1353" y="1023"/>
                </a:lnTo>
                <a:lnTo>
                  <a:pt x="1338" y="962"/>
                </a:lnTo>
                <a:lnTo>
                  <a:pt x="1330" y="901"/>
                </a:lnTo>
                <a:lnTo>
                  <a:pt x="1327" y="838"/>
                </a:lnTo>
                <a:lnTo>
                  <a:pt x="1330" y="772"/>
                </a:lnTo>
                <a:lnTo>
                  <a:pt x="1340" y="708"/>
                </a:lnTo>
                <a:lnTo>
                  <a:pt x="1355" y="646"/>
                </a:lnTo>
                <a:lnTo>
                  <a:pt x="1376" y="585"/>
                </a:lnTo>
                <a:lnTo>
                  <a:pt x="1403" y="526"/>
                </a:lnTo>
                <a:lnTo>
                  <a:pt x="1434" y="469"/>
                </a:lnTo>
                <a:lnTo>
                  <a:pt x="1472" y="415"/>
                </a:lnTo>
                <a:lnTo>
                  <a:pt x="1513" y="363"/>
                </a:lnTo>
                <a:lnTo>
                  <a:pt x="1559" y="314"/>
                </a:lnTo>
                <a:lnTo>
                  <a:pt x="1610" y="268"/>
                </a:lnTo>
                <a:lnTo>
                  <a:pt x="1665" y="224"/>
                </a:lnTo>
                <a:lnTo>
                  <a:pt x="1723" y="184"/>
                </a:lnTo>
                <a:lnTo>
                  <a:pt x="1785" y="147"/>
                </a:lnTo>
                <a:lnTo>
                  <a:pt x="1850" y="114"/>
                </a:lnTo>
                <a:lnTo>
                  <a:pt x="1919" y="85"/>
                </a:lnTo>
                <a:lnTo>
                  <a:pt x="1990" y="60"/>
                </a:lnTo>
                <a:lnTo>
                  <a:pt x="2065" y="39"/>
                </a:lnTo>
                <a:lnTo>
                  <a:pt x="2141" y="22"/>
                </a:lnTo>
                <a:lnTo>
                  <a:pt x="2220" y="10"/>
                </a:lnTo>
                <a:lnTo>
                  <a:pt x="2301" y="2"/>
                </a:lnTo>
                <a:lnTo>
                  <a:pt x="2384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grpSp>
        <p:nvGrpSpPr>
          <p:cNvPr id="3" name="Group 262"/>
          <p:cNvGrpSpPr/>
          <p:nvPr/>
        </p:nvGrpSpPr>
        <p:grpSpPr>
          <a:xfrm>
            <a:off x="5456323" y="5532216"/>
            <a:ext cx="296750" cy="388489"/>
            <a:chOff x="-1103313" y="2519363"/>
            <a:chExt cx="414338" cy="598488"/>
          </a:xfrm>
          <a:solidFill>
            <a:schemeClr val="bg1"/>
          </a:solidFill>
        </p:grpSpPr>
        <p:sp>
          <p:nvSpPr>
            <p:cNvPr id="101" name="Freeform 91"/>
            <p:cNvSpPr>
              <a:spLocks noEditPoints="1"/>
            </p:cNvSpPr>
            <p:nvPr/>
          </p:nvSpPr>
          <p:spPr bwMode="auto">
            <a:xfrm>
              <a:off x="-1103313" y="2519363"/>
              <a:ext cx="414338" cy="598488"/>
            </a:xfrm>
            <a:custGeom>
              <a:avLst/>
              <a:gdLst>
                <a:gd name="T0" fmla="*/ 1610 w 2347"/>
                <a:gd name="T1" fmla="*/ 805 h 3396"/>
                <a:gd name="T2" fmla="*/ 373 w 2347"/>
                <a:gd name="T3" fmla="*/ 449 h 3396"/>
                <a:gd name="T4" fmla="*/ 283 w 2347"/>
                <a:gd name="T5" fmla="*/ 477 h 3396"/>
                <a:gd name="T6" fmla="*/ 226 w 2347"/>
                <a:gd name="T7" fmla="*/ 547 h 3396"/>
                <a:gd name="T8" fmla="*/ 213 w 2347"/>
                <a:gd name="T9" fmla="*/ 3025 h 3396"/>
                <a:gd name="T10" fmla="*/ 241 w 2347"/>
                <a:gd name="T11" fmla="*/ 3113 h 3396"/>
                <a:gd name="T12" fmla="*/ 311 w 2347"/>
                <a:gd name="T13" fmla="*/ 3170 h 3396"/>
                <a:gd name="T14" fmla="*/ 1974 w 2347"/>
                <a:gd name="T15" fmla="*/ 3183 h 3396"/>
                <a:gd name="T16" fmla="*/ 2064 w 2347"/>
                <a:gd name="T17" fmla="*/ 3155 h 3396"/>
                <a:gd name="T18" fmla="*/ 2122 w 2347"/>
                <a:gd name="T19" fmla="*/ 3086 h 3396"/>
                <a:gd name="T20" fmla="*/ 2134 w 2347"/>
                <a:gd name="T21" fmla="*/ 609 h 3396"/>
                <a:gd name="T22" fmla="*/ 2107 w 2347"/>
                <a:gd name="T23" fmla="*/ 520 h 3396"/>
                <a:gd name="T24" fmla="*/ 2036 w 2347"/>
                <a:gd name="T25" fmla="*/ 462 h 3396"/>
                <a:gd name="T26" fmla="*/ 1821 w 2347"/>
                <a:gd name="T27" fmla="*/ 449 h 3396"/>
                <a:gd name="T28" fmla="*/ 1809 w 2347"/>
                <a:gd name="T29" fmla="*/ 894 h 3396"/>
                <a:gd name="T30" fmla="*/ 1755 w 2347"/>
                <a:gd name="T31" fmla="*/ 971 h 3396"/>
                <a:gd name="T32" fmla="*/ 1668 w 2347"/>
                <a:gd name="T33" fmla="*/ 1011 h 3396"/>
                <a:gd name="T34" fmla="*/ 679 w 2347"/>
                <a:gd name="T35" fmla="*/ 1011 h 3396"/>
                <a:gd name="T36" fmla="*/ 592 w 2347"/>
                <a:gd name="T37" fmla="*/ 971 h 3396"/>
                <a:gd name="T38" fmla="*/ 538 w 2347"/>
                <a:gd name="T39" fmla="*/ 894 h 3396"/>
                <a:gd name="T40" fmla="*/ 526 w 2347"/>
                <a:gd name="T41" fmla="*/ 449 h 3396"/>
                <a:gd name="T42" fmla="*/ 1152 w 2347"/>
                <a:gd name="T43" fmla="*/ 75 h 3396"/>
                <a:gd name="T44" fmla="*/ 1104 w 2347"/>
                <a:gd name="T45" fmla="*/ 112 h 3396"/>
                <a:gd name="T46" fmla="*/ 1096 w 2347"/>
                <a:gd name="T47" fmla="*/ 174 h 3396"/>
                <a:gd name="T48" fmla="*/ 1132 w 2347"/>
                <a:gd name="T49" fmla="*/ 222 h 3396"/>
                <a:gd name="T50" fmla="*/ 1195 w 2347"/>
                <a:gd name="T51" fmla="*/ 230 h 3396"/>
                <a:gd name="T52" fmla="*/ 1244 w 2347"/>
                <a:gd name="T53" fmla="*/ 193 h 3396"/>
                <a:gd name="T54" fmla="*/ 1251 w 2347"/>
                <a:gd name="T55" fmla="*/ 131 h 3396"/>
                <a:gd name="T56" fmla="*/ 1215 w 2347"/>
                <a:gd name="T57" fmla="*/ 84 h 3396"/>
                <a:gd name="T58" fmla="*/ 989 w 2347"/>
                <a:gd name="T59" fmla="*/ 0 h 3396"/>
                <a:gd name="T60" fmla="*/ 1421 w 2347"/>
                <a:gd name="T61" fmla="*/ 12 h 3396"/>
                <a:gd name="T62" fmla="*/ 1493 w 2347"/>
                <a:gd name="T63" fmla="*/ 71 h 3396"/>
                <a:gd name="T64" fmla="*/ 1519 w 2347"/>
                <a:gd name="T65" fmla="*/ 161 h 3396"/>
                <a:gd name="T66" fmla="*/ 2021 w 2347"/>
                <a:gd name="T67" fmla="*/ 241 h 3396"/>
                <a:gd name="T68" fmla="*/ 2149 w 2347"/>
                <a:gd name="T69" fmla="*/ 281 h 3396"/>
                <a:gd name="T70" fmla="*/ 2253 w 2347"/>
                <a:gd name="T71" fmla="*/ 362 h 3396"/>
                <a:gd name="T72" fmla="*/ 2323 w 2347"/>
                <a:gd name="T73" fmla="*/ 475 h 3396"/>
                <a:gd name="T74" fmla="*/ 2347 w 2347"/>
                <a:gd name="T75" fmla="*/ 609 h 3396"/>
                <a:gd name="T76" fmla="*/ 2335 w 2347"/>
                <a:gd name="T77" fmla="*/ 3115 h 3396"/>
                <a:gd name="T78" fmla="*/ 2281 w 2347"/>
                <a:gd name="T79" fmla="*/ 3236 h 3396"/>
                <a:gd name="T80" fmla="*/ 2187 w 2347"/>
                <a:gd name="T81" fmla="*/ 3329 h 3396"/>
                <a:gd name="T82" fmla="*/ 2066 w 2347"/>
                <a:gd name="T83" fmla="*/ 3384 h 3396"/>
                <a:gd name="T84" fmla="*/ 373 w 2347"/>
                <a:gd name="T85" fmla="*/ 3396 h 3396"/>
                <a:gd name="T86" fmla="*/ 238 w 2347"/>
                <a:gd name="T87" fmla="*/ 3370 h 3396"/>
                <a:gd name="T88" fmla="*/ 125 w 2347"/>
                <a:gd name="T89" fmla="*/ 3301 h 3396"/>
                <a:gd name="T90" fmla="*/ 44 w 2347"/>
                <a:gd name="T91" fmla="*/ 3198 h 3396"/>
                <a:gd name="T92" fmla="*/ 3 w 2347"/>
                <a:gd name="T93" fmla="*/ 3070 h 3396"/>
                <a:gd name="T94" fmla="*/ 3 w 2347"/>
                <a:gd name="T95" fmla="*/ 562 h 3396"/>
                <a:gd name="T96" fmla="*/ 44 w 2347"/>
                <a:gd name="T97" fmla="*/ 435 h 3396"/>
                <a:gd name="T98" fmla="*/ 125 w 2347"/>
                <a:gd name="T99" fmla="*/ 331 h 3396"/>
                <a:gd name="T100" fmla="*/ 238 w 2347"/>
                <a:gd name="T101" fmla="*/ 262 h 3396"/>
                <a:gd name="T102" fmla="*/ 373 w 2347"/>
                <a:gd name="T103" fmla="*/ 238 h 3396"/>
                <a:gd name="T104" fmla="*/ 831 w 2347"/>
                <a:gd name="T105" fmla="*/ 128 h 3396"/>
                <a:gd name="T106" fmla="*/ 875 w 2347"/>
                <a:gd name="T107" fmla="*/ 47 h 3396"/>
                <a:gd name="T108" fmla="*/ 956 w 2347"/>
                <a:gd name="T109" fmla="*/ 3 h 3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347" h="3396">
                  <a:moveTo>
                    <a:pt x="737" y="465"/>
                  </a:moveTo>
                  <a:lnTo>
                    <a:pt x="737" y="805"/>
                  </a:lnTo>
                  <a:lnTo>
                    <a:pt x="1610" y="805"/>
                  </a:lnTo>
                  <a:lnTo>
                    <a:pt x="1610" y="465"/>
                  </a:lnTo>
                  <a:lnTo>
                    <a:pt x="737" y="465"/>
                  </a:lnTo>
                  <a:close/>
                  <a:moveTo>
                    <a:pt x="373" y="449"/>
                  </a:moveTo>
                  <a:lnTo>
                    <a:pt x="341" y="453"/>
                  </a:lnTo>
                  <a:lnTo>
                    <a:pt x="311" y="462"/>
                  </a:lnTo>
                  <a:lnTo>
                    <a:pt x="283" y="477"/>
                  </a:lnTo>
                  <a:lnTo>
                    <a:pt x="260" y="496"/>
                  </a:lnTo>
                  <a:lnTo>
                    <a:pt x="241" y="520"/>
                  </a:lnTo>
                  <a:lnTo>
                    <a:pt x="226" y="547"/>
                  </a:lnTo>
                  <a:lnTo>
                    <a:pt x="217" y="577"/>
                  </a:lnTo>
                  <a:lnTo>
                    <a:pt x="213" y="609"/>
                  </a:lnTo>
                  <a:lnTo>
                    <a:pt x="213" y="3025"/>
                  </a:lnTo>
                  <a:lnTo>
                    <a:pt x="217" y="3056"/>
                  </a:lnTo>
                  <a:lnTo>
                    <a:pt x="226" y="3086"/>
                  </a:lnTo>
                  <a:lnTo>
                    <a:pt x="241" y="3113"/>
                  </a:lnTo>
                  <a:lnTo>
                    <a:pt x="260" y="3136"/>
                  </a:lnTo>
                  <a:lnTo>
                    <a:pt x="283" y="3155"/>
                  </a:lnTo>
                  <a:lnTo>
                    <a:pt x="311" y="3170"/>
                  </a:lnTo>
                  <a:lnTo>
                    <a:pt x="341" y="3180"/>
                  </a:lnTo>
                  <a:lnTo>
                    <a:pt x="373" y="3183"/>
                  </a:lnTo>
                  <a:lnTo>
                    <a:pt x="1974" y="3183"/>
                  </a:lnTo>
                  <a:lnTo>
                    <a:pt x="2006" y="3180"/>
                  </a:lnTo>
                  <a:lnTo>
                    <a:pt x="2036" y="3170"/>
                  </a:lnTo>
                  <a:lnTo>
                    <a:pt x="2064" y="3155"/>
                  </a:lnTo>
                  <a:lnTo>
                    <a:pt x="2087" y="3136"/>
                  </a:lnTo>
                  <a:lnTo>
                    <a:pt x="2107" y="3113"/>
                  </a:lnTo>
                  <a:lnTo>
                    <a:pt x="2122" y="3086"/>
                  </a:lnTo>
                  <a:lnTo>
                    <a:pt x="2131" y="3056"/>
                  </a:lnTo>
                  <a:lnTo>
                    <a:pt x="2134" y="3025"/>
                  </a:lnTo>
                  <a:lnTo>
                    <a:pt x="2134" y="609"/>
                  </a:lnTo>
                  <a:lnTo>
                    <a:pt x="2131" y="577"/>
                  </a:lnTo>
                  <a:lnTo>
                    <a:pt x="2122" y="547"/>
                  </a:lnTo>
                  <a:lnTo>
                    <a:pt x="2107" y="520"/>
                  </a:lnTo>
                  <a:lnTo>
                    <a:pt x="2087" y="496"/>
                  </a:lnTo>
                  <a:lnTo>
                    <a:pt x="2064" y="477"/>
                  </a:lnTo>
                  <a:lnTo>
                    <a:pt x="2036" y="462"/>
                  </a:lnTo>
                  <a:lnTo>
                    <a:pt x="2006" y="453"/>
                  </a:lnTo>
                  <a:lnTo>
                    <a:pt x="1974" y="449"/>
                  </a:lnTo>
                  <a:lnTo>
                    <a:pt x="1821" y="449"/>
                  </a:lnTo>
                  <a:lnTo>
                    <a:pt x="1821" y="829"/>
                  </a:lnTo>
                  <a:lnTo>
                    <a:pt x="1818" y="862"/>
                  </a:lnTo>
                  <a:lnTo>
                    <a:pt x="1809" y="894"/>
                  </a:lnTo>
                  <a:lnTo>
                    <a:pt x="1795" y="923"/>
                  </a:lnTo>
                  <a:lnTo>
                    <a:pt x="1777" y="948"/>
                  </a:lnTo>
                  <a:lnTo>
                    <a:pt x="1755" y="971"/>
                  </a:lnTo>
                  <a:lnTo>
                    <a:pt x="1729" y="989"/>
                  </a:lnTo>
                  <a:lnTo>
                    <a:pt x="1700" y="1003"/>
                  </a:lnTo>
                  <a:lnTo>
                    <a:pt x="1668" y="1011"/>
                  </a:lnTo>
                  <a:lnTo>
                    <a:pt x="1635" y="1014"/>
                  </a:lnTo>
                  <a:lnTo>
                    <a:pt x="712" y="1014"/>
                  </a:lnTo>
                  <a:lnTo>
                    <a:pt x="679" y="1011"/>
                  </a:lnTo>
                  <a:lnTo>
                    <a:pt x="647" y="1003"/>
                  </a:lnTo>
                  <a:lnTo>
                    <a:pt x="618" y="989"/>
                  </a:lnTo>
                  <a:lnTo>
                    <a:pt x="592" y="971"/>
                  </a:lnTo>
                  <a:lnTo>
                    <a:pt x="570" y="948"/>
                  </a:lnTo>
                  <a:lnTo>
                    <a:pt x="552" y="923"/>
                  </a:lnTo>
                  <a:lnTo>
                    <a:pt x="538" y="894"/>
                  </a:lnTo>
                  <a:lnTo>
                    <a:pt x="529" y="862"/>
                  </a:lnTo>
                  <a:lnTo>
                    <a:pt x="526" y="829"/>
                  </a:lnTo>
                  <a:lnTo>
                    <a:pt x="526" y="449"/>
                  </a:lnTo>
                  <a:lnTo>
                    <a:pt x="373" y="449"/>
                  </a:lnTo>
                  <a:close/>
                  <a:moveTo>
                    <a:pt x="1174" y="73"/>
                  </a:moveTo>
                  <a:lnTo>
                    <a:pt x="1152" y="75"/>
                  </a:lnTo>
                  <a:lnTo>
                    <a:pt x="1132" y="84"/>
                  </a:lnTo>
                  <a:lnTo>
                    <a:pt x="1116" y="96"/>
                  </a:lnTo>
                  <a:lnTo>
                    <a:pt x="1104" y="112"/>
                  </a:lnTo>
                  <a:lnTo>
                    <a:pt x="1096" y="131"/>
                  </a:lnTo>
                  <a:lnTo>
                    <a:pt x="1093" y="153"/>
                  </a:lnTo>
                  <a:lnTo>
                    <a:pt x="1096" y="174"/>
                  </a:lnTo>
                  <a:lnTo>
                    <a:pt x="1104" y="193"/>
                  </a:lnTo>
                  <a:lnTo>
                    <a:pt x="1116" y="209"/>
                  </a:lnTo>
                  <a:lnTo>
                    <a:pt x="1132" y="222"/>
                  </a:lnTo>
                  <a:lnTo>
                    <a:pt x="1152" y="230"/>
                  </a:lnTo>
                  <a:lnTo>
                    <a:pt x="1174" y="234"/>
                  </a:lnTo>
                  <a:lnTo>
                    <a:pt x="1195" y="230"/>
                  </a:lnTo>
                  <a:lnTo>
                    <a:pt x="1215" y="222"/>
                  </a:lnTo>
                  <a:lnTo>
                    <a:pt x="1231" y="209"/>
                  </a:lnTo>
                  <a:lnTo>
                    <a:pt x="1244" y="193"/>
                  </a:lnTo>
                  <a:lnTo>
                    <a:pt x="1251" y="174"/>
                  </a:lnTo>
                  <a:lnTo>
                    <a:pt x="1254" y="153"/>
                  </a:lnTo>
                  <a:lnTo>
                    <a:pt x="1251" y="131"/>
                  </a:lnTo>
                  <a:lnTo>
                    <a:pt x="1244" y="112"/>
                  </a:lnTo>
                  <a:lnTo>
                    <a:pt x="1231" y="96"/>
                  </a:lnTo>
                  <a:lnTo>
                    <a:pt x="1215" y="84"/>
                  </a:lnTo>
                  <a:lnTo>
                    <a:pt x="1195" y="75"/>
                  </a:lnTo>
                  <a:lnTo>
                    <a:pt x="1174" y="73"/>
                  </a:lnTo>
                  <a:close/>
                  <a:moveTo>
                    <a:pt x="989" y="0"/>
                  </a:moveTo>
                  <a:lnTo>
                    <a:pt x="1358" y="0"/>
                  </a:lnTo>
                  <a:lnTo>
                    <a:pt x="1390" y="3"/>
                  </a:lnTo>
                  <a:lnTo>
                    <a:pt x="1421" y="12"/>
                  </a:lnTo>
                  <a:lnTo>
                    <a:pt x="1449" y="27"/>
                  </a:lnTo>
                  <a:lnTo>
                    <a:pt x="1472" y="47"/>
                  </a:lnTo>
                  <a:lnTo>
                    <a:pt x="1493" y="71"/>
                  </a:lnTo>
                  <a:lnTo>
                    <a:pt x="1507" y="98"/>
                  </a:lnTo>
                  <a:lnTo>
                    <a:pt x="1516" y="128"/>
                  </a:lnTo>
                  <a:lnTo>
                    <a:pt x="1519" y="161"/>
                  </a:lnTo>
                  <a:lnTo>
                    <a:pt x="1519" y="238"/>
                  </a:lnTo>
                  <a:lnTo>
                    <a:pt x="1974" y="238"/>
                  </a:lnTo>
                  <a:lnTo>
                    <a:pt x="2021" y="241"/>
                  </a:lnTo>
                  <a:lnTo>
                    <a:pt x="2066" y="250"/>
                  </a:lnTo>
                  <a:lnTo>
                    <a:pt x="2109" y="262"/>
                  </a:lnTo>
                  <a:lnTo>
                    <a:pt x="2149" y="281"/>
                  </a:lnTo>
                  <a:lnTo>
                    <a:pt x="2187" y="304"/>
                  </a:lnTo>
                  <a:lnTo>
                    <a:pt x="2222" y="331"/>
                  </a:lnTo>
                  <a:lnTo>
                    <a:pt x="2253" y="362"/>
                  </a:lnTo>
                  <a:lnTo>
                    <a:pt x="2281" y="397"/>
                  </a:lnTo>
                  <a:lnTo>
                    <a:pt x="2303" y="435"/>
                  </a:lnTo>
                  <a:lnTo>
                    <a:pt x="2323" y="475"/>
                  </a:lnTo>
                  <a:lnTo>
                    <a:pt x="2336" y="518"/>
                  </a:lnTo>
                  <a:lnTo>
                    <a:pt x="2344" y="562"/>
                  </a:lnTo>
                  <a:lnTo>
                    <a:pt x="2347" y="609"/>
                  </a:lnTo>
                  <a:lnTo>
                    <a:pt x="2347" y="3025"/>
                  </a:lnTo>
                  <a:lnTo>
                    <a:pt x="2344" y="3070"/>
                  </a:lnTo>
                  <a:lnTo>
                    <a:pt x="2335" y="3115"/>
                  </a:lnTo>
                  <a:lnTo>
                    <a:pt x="2323" y="3159"/>
                  </a:lnTo>
                  <a:lnTo>
                    <a:pt x="2303" y="3198"/>
                  </a:lnTo>
                  <a:lnTo>
                    <a:pt x="2281" y="3236"/>
                  </a:lnTo>
                  <a:lnTo>
                    <a:pt x="2253" y="3270"/>
                  </a:lnTo>
                  <a:lnTo>
                    <a:pt x="2222" y="3301"/>
                  </a:lnTo>
                  <a:lnTo>
                    <a:pt x="2187" y="3329"/>
                  </a:lnTo>
                  <a:lnTo>
                    <a:pt x="2149" y="3352"/>
                  </a:lnTo>
                  <a:lnTo>
                    <a:pt x="2109" y="3370"/>
                  </a:lnTo>
                  <a:lnTo>
                    <a:pt x="2066" y="3384"/>
                  </a:lnTo>
                  <a:lnTo>
                    <a:pt x="2021" y="3393"/>
                  </a:lnTo>
                  <a:lnTo>
                    <a:pt x="1974" y="3396"/>
                  </a:lnTo>
                  <a:lnTo>
                    <a:pt x="373" y="3396"/>
                  </a:lnTo>
                  <a:lnTo>
                    <a:pt x="326" y="3393"/>
                  </a:lnTo>
                  <a:lnTo>
                    <a:pt x="281" y="3384"/>
                  </a:lnTo>
                  <a:lnTo>
                    <a:pt x="238" y="3370"/>
                  </a:lnTo>
                  <a:lnTo>
                    <a:pt x="198" y="3352"/>
                  </a:lnTo>
                  <a:lnTo>
                    <a:pt x="160" y="3329"/>
                  </a:lnTo>
                  <a:lnTo>
                    <a:pt x="125" y="3301"/>
                  </a:lnTo>
                  <a:lnTo>
                    <a:pt x="94" y="3270"/>
                  </a:lnTo>
                  <a:lnTo>
                    <a:pt x="66" y="3236"/>
                  </a:lnTo>
                  <a:lnTo>
                    <a:pt x="44" y="3198"/>
                  </a:lnTo>
                  <a:lnTo>
                    <a:pt x="25" y="3159"/>
                  </a:lnTo>
                  <a:lnTo>
                    <a:pt x="11" y="3115"/>
                  </a:lnTo>
                  <a:lnTo>
                    <a:pt x="3" y="3070"/>
                  </a:lnTo>
                  <a:lnTo>
                    <a:pt x="0" y="3025"/>
                  </a:lnTo>
                  <a:lnTo>
                    <a:pt x="0" y="609"/>
                  </a:lnTo>
                  <a:lnTo>
                    <a:pt x="3" y="562"/>
                  </a:lnTo>
                  <a:lnTo>
                    <a:pt x="11" y="518"/>
                  </a:lnTo>
                  <a:lnTo>
                    <a:pt x="25" y="475"/>
                  </a:lnTo>
                  <a:lnTo>
                    <a:pt x="44" y="435"/>
                  </a:lnTo>
                  <a:lnTo>
                    <a:pt x="66" y="397"/>
                  </a:lnTo>
                  <a:lnTo>
                    <a:pt x="94" y="362"/>
                  </a:lnTo>
                  <a:lnTo>
                    <a:pt x="125" y="331"/>
                  </a:lnTo>
                  <a:lnTo>
                    <a:pt x="160" y="304"/>
                  </a:lnTo>
                  <a:lnTo>
                    <a:pt x="198" y="281"/>
                  </a:lnTo>
                  <a:lnTo>
                    <a:pt x="238" y="262"/>
                  </a:lnTo>
                  <a:lnTo>
                    <a:pt x="281" y="250"/>
                  </a:lnTo>
                  <a:lnTo>
                    <a:pt x="326" y="241"/>
                  </a:lnTo>
                  <a:lnTo>
                    <a:pt x="373" y="238"/>
                  </a:lnTo>
                  <a:lnTo>
                    <a:pt x="828" y="238"/>
                  </a:lnTo>
                  <a:lnTo>
                    <a:pt x="828" y="161"/>
                  </a:lnTo>
                  <a:lnTo>
                    <a:pt x="831" y="128"/>
                  </a:lnTo>
                  <a:lnTo>
                    <a:pt x="840" y="98"/>
                  </a:lnTo>
                  <a:lnTo>
                    <a:pt x="855" y="71"/>
                  </a:lnTo>
                  <a:lnTo>
                    <a:pt x="875" y="47"/>
                  </a:lnTo>
                  <a:lnTo>
                    <a:pt x="898" y="27"/>
                  </a:lnTo>
                  <a:lnTo>
                    <a:pt x="926" y="12"/>
                  </a:lnTo>
                  <a:lnTo>
                    <a:pt x="956" y="3"/>
                  </a:lnTo>
                  <a:lnTo>
                    <a:pt x="9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2" name="Freeform 92"/>
            <p:cNvSpPr>
              <a:spLocks noEditPoints="1"/>
            </p:cNvSpPr>
            <p:nvPr/>
          </p:nvSpPr>
          <p:spPr bwMode="auto">
            <a:xfrm>
              <a:off x="-1041401" y="2757488"/>
              <a:ext cx="96838" cy="79375"/>
            </a:xfrm>
            <a:custGeom>
              <a:avLst/>
              <a:gdLst>
                <a:gd name="T0" fmla="*/ 75 w 546"/>
                <a:gd name="T1" fmla="*/ 69 h 453"/>
                <a:gd name="T2" fmla="*/ 60 w 546"/>
                <a:gd name="T3" fmla="*/ 83 h 453"/>
                <a:gd name="T4" fmla="*/ 58 w 546"/>
                <a:gd name="T5" fmla="*/ 367 h 453"/>
                <a:gd name="T6" fmla="*/ 66 w 546"/>
                <a:gd name="T7" fmla="*/ 388 h 453"/>
                <a:gd name="T8" fmla="*/ 86 w 546"/>
                <a:gd name="T9" fmla="*/ 395 h 453"/>
                <a:gd name="T10" fmla="*/ 345 w 546"/>
                <a:gd name="T11" fmla="*/ 393 h 453"/>
                <a:gd name="T12" fmla="*/ 361 w 546"/>
                <a:gd name="T13" fmla="*/ 378 h 453"/>
                <a:gd name="T14" fmla="*/ 363 w 546"/>
                <a:gd name="T15" fmla="*/ 290 h 453"/>
                <a:gd name="T16" fmla="*/ 292 w 546"/>
                <a:gd name="T17" fmla="*/ 372 h 453"/>
                <a:gd name="T18" fmla="*/ 265 w 546"/>
                <a:gd name="T19" fmla="*/ 380 h 453"/>
                <a:gd name="T20" fmla="*/ 249 w 546"/>
                <a:gd name="T21" fmla="*/ 379 h 453"/>
                <a:gd name="T22" fmla="*/ 225 w 546"/>
                <a:gd name="T23" fmla="*/ 366 h 453"/>
                <a:gd name="T24" fmla="*/ 91 w 546"/>
                <a:gd name="T25" fmla="*/ 238 h 453"/>
                <a:gd name="T26" fmla="*/ 84 w 546"/>
                <a:gd name="T27" fmla="*/ 206 h 453"/>
                <a:gd name="T28" fmla="*/ 98 w 546"/>
                <a:gd name="T29" fmla="*/ 176 h 453"/>
                <a:gd name="T30" fmla="*/ 127 w 546"/>
                <a:gd name="T31" fmla="*/ 160 h 453"/>
                <a:gd name="T32" fmla="*/ 159 w 546"/>
                <a:gd name="T33" fmla="*/ 164 h 453"/>
                <a:gd name="T34" fmla="*/ 218 w 546"/>
                <a:gd name="T35" fmla="*/ 214 h 453"/>
                <a:gd name="T36" fmla="*/ 248 w 546"/>
                <a:gd name="T37" fmla="*/ 228 h 453"/>
                <a:gd name="T38" fmla="*/ 279 w 546"/>
                <a:gd name="T39" fmla="*/ 221 h 453"/>
                <a:gd name="T40" fmla="*/ 363 w 546"/>
                <a:gd name="T41" fmla="*/ 125 h 453"/>
                <a:gd name="T42" fmla="*/ 361 w 546"/>
                <a:gd name="T43" fmla="*/ 83 h 453"/>
                <a:gd name="T44" fmla="*/ 345 w 546"/>
                <a:gd name="T45" fmla="*/ 69 h 453"/>
                <a:gd name="T46" fmla="*/ 86 w 546"/>
                <a:gd name="T47" fmla="*/ 66 h 453"/>
                <a:gd name="T48" fmla="*/ 513 w 546"/>
                <a:gd name="T49" fmla="*/ 4 h 453"/>
                <a:gd name="T50" fmla="*/ 539 w 546"/>
                <a:gd name="T51" fmla="*/ 25 h 453"/>
                <a:gd name="T52" fmla="*/ 546 w 546"/>
                <a:gd name="T53" fmla="*/ 57 h 453"/>
                <a:gd name="T54" fmla="*/ 533 w 546"/>
                <a:gd name="T55" fmla="*/ 87 h 453"/>
                <a:gd name="T56" fmla="*/ 421 w 546"/>
                <a:gd name="T57" fmla="*/ 367 h 453"/>
                <a:gd name="T58" fmla="*/ 409 w 546"/>
                <a:gd name="T59" fmla="*/ 410 h 453"/>
                <a:gd name="T60" fmla="*/ 378 w 546"/>
                <a:gd name="T61" fmla="*/ 441 h 453"/>
                <a:gd name="T62" fmla="*/ 335 w 546"/>
                <a:gd name="T63" fmla="*/ 453 h 453"/>
                <a:gd name="T64" fmla="*/ 63 w 546"/>
                <a:gd name="T65" fmla="*/ 449 h 453"/>
                <a:gd name="T66" fmla="*/ 26 w 546"/>
                <a:gd name="T67" fmla="*/ 428 h 453"/>
                <a:gd name="T68" fmla="*/ 3 w 546"/>
                <a:gd name="T69" fmla="*/ 390 h 453"/>
                <a:gd name="T70" fmla="*/ 0 w 546"/>
                <a:gd name="T71" fmla="*/ 95 h 453"/>
                <a:gd name="T72" fmla="*/ 12 w 546"/>
                <a:gd name="T73" fmla="*/ 52 h 453"/>
                <a:gd name="T74" fmla="*/ 43 w 546"/>
                <a:gd name="T75" fmla="*/ 21 h 453"/>
                <a:gd name="T76" fmla="*/ 86 w 546"/>
                <a:gd name="T77" fmla="*/ 9 h 453"/>
                <a:gd name="T78" fmla="*/ 356 w 546"/>
                <a:gd name="T79" fmla="*/ 11 h 453"/>
                <a:gd name="T80" fmla="*/ 391 w 546"/>
                <a:gd name="T81" fmla="*/ 30 h 453"/>
                <a:gd name="T82" fmla="*/ 415 w 546"/>
                <a:gd name="T83" fmla="*/ 63 h 453"/>
                <a:gd name="T84" fmla="*/ 465 w 546"/>
                <a:gd name="T85" fmla="*/ 8 h 453"/>
                <a:gd name="T86" fmla="*/ 497 w 546"/>
                <a:gd name="T87" fmla="*/ 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53">
                  <a:moveTo>
                    <a:pt x="86" y="66"/>
                  </a:moveTo>
                  <a:lnTo>
                    <a:pt x="75" y="69"/>
                  </a:lnTo>
                  <a:lnTo>
                    <a:pt x="66" y="75"/>
                  </a:lnTo>
                  <a:lnTo>
                    <a:pt x="60" y="83"/>
                  </a:lnTo>
                  <a:lnTo>
                    <a:pt x="58" y="95"/>
                  </a:lnTo>
                  <a:lnTo>
                    <a:pt x="58" y="367"/>
                  </a:lnTo>
                  <a:lnTo>
                    <a:pt x="60" y="378"/>
                  </a:lnTo>
                  <a:lnTo>
                    <a:pt x="66" y="388"/>
                  </a:lnTo>
                  <a:lnTo>
                    <a:pt x="75" y="393"/>
                  </a:lnTo>
                  <a:lnTo>
                    <a:pt x="86" y="395"/>
                  </a:lnTo>
                  <a:lnTo>
                    <a:pt x="335" y="395"/>
                  </a:lnTo>
                  <a:lnTo>
                    <a:pt x="345" y="393"/>
                  </a:lnTo>
                  <a:lnTo>
                    <a:pt x="355" y="388"/>
                  </a:lnTo>
                  <a:lnTo>
                    <a:pt x="361" y="378"/>
                  </a:lnTo>
                  <a:lnTo>
                    <a:pt x="363" y="367"/>
                  </a:lnTo>
                  <a:lnTo>
                    <a:pt x="363" y="290"/>
                  </a:lnTo>
                  <a:lnTo>
                    <a:pt x="302" y="362"/>
                  </a:lnTo>
                  <a:lnTo>
                    <a:pt x="292" y="372"/>
                  </a:lnTo>
                  <a:lnTo>
                    <a:pt x="279" y="378"/>
                  </a:lnTo>
                  <a:lnTo>
                    <a:pt x="265" y="380"/>
                  </a:lnTo>
                  <a:lnTo>
                    <a:pt x="262" y="380"/>
                  </a:lnTo>
                  <a:lnTo>
                    <a:pt x="249" y="379"/>
                  </a:lnTo>
                  <a:lnTo>
                    <a:pt x="236" y="374"/>
                  </a:lnTo>
                  <a:lnTo>
                    <a:pt x="225" y="366"/>
                  </a:lnTo>
                  <a:lnTo>
                    <a:pt x="101" y="252"/>
                  </a:lnTo>
                  <a:lnTo>
                    <a:pt x="91" y="238"/>
                  </a:lnTo>
                  <a:lnTo>
                    <a:pt x="85" y="223"/>
                  </a:lnTo>
                  <a:lnTo>
                    <a:pt x="84" y="206"/>
                  </a:lnTo>
                  <a:lnTo>
                    <a:pt x="89" y="191"/>
                  </a:lnTo>
                  <a:lnTo>
                    <a:pt x="98" y="176"/>
                  </a:lnTo>
                  <a:lnTo>
                    <a:pt x="112" y="166"/>
                  </a:lnTo>
                  <a:lnTo>
                    <a:pt x="127" y="160"/>
                  </a:lnTo>
                  <a:lnTo>
                    <a:pt x="143" y="160"/>
                  </a:lnTo>
                  <a:lnTo>
                    <a:pt x="159" y="164"/>
                  </a:lnTo>
                  <a:lnTo>
                    <a:pt x="173" y="174"/>
                  </a:lnTo>
                  <a:lnTo>
                    <a:pt x="218" y="214"/>
                  </a:lnTo>
                  <a:lnTo>
                    <a:pt x="232" y="224"/>
                  </a:lnTo>
                  <a:lnTo>
                    <a:pt x="248" y="228"/>
                  </a:lnTo>
                  <a:lnTo>
                    <a:pt x="264" y="227"/>
                  </a:lnTo>
                  <a:lnTo>
                    <a:pt x="279" y="221"/>
                  </a:lnTo>
                  <a:lnTo>
                    <a:pt x="292" y="210"/>
                  </a:lnTo>
                  <a:lnTo>
                    <a:pt x="363" y="125"/>
                  </a:lnTo>
                  <a:lnTo>
                    <a:pt x="363" y="95"/>
                  </a:lnTo>
                  <a:lnTo>
                    <a:pt x="361" y="83"/>
                  </a:lnTo>
                  <a:lnTo>
                    <a:pt x="355" y="75"/>
                  </a:lnTo>
                  <a:lnTo>
                    <a:pt x="345" y="69"/>
                  </a:lnTo>
                  <a:lnTo>
                    <a:pt x="335" y="66"/>
                  </a:lnTo>
                  <a:lnTo>
                    <a:pt x="86" y="66"/>
                  </a:lnTo>
                  <a:close/>
                  <a:moveTo>
                    <a:pt x="497" y="0"/>
                  </a:moveTo>
                  <a:lnTo>
                    <a:pt x="513" y="4"/>
                  </a:lnTo>
                  <a:lnTo>
                    <a:pt x="527" y="12"/>
                  </a:lnTo>
                  <a:lnTo>
                    <a:pt x="539" y="25"/>
                  </a:lnTo>
                  <a:lnTo>
                    <a:pt x="545" y="41"/>
                  </a:lnTo>
                  <a:lnTo>
                    <a:pt x="546" y="57"/>
                  </a:lnTo>
                  <a:lnTo>
                    <a:pt x="543" y="73"/>
                  </a:lnTo>
                  <a:lnTo>
                    <a:pt x="533" y="87"/>
                  </a:lnTo>
                  <a:lnTo>
                    <a:pt x="421" y="221"/>
                  </a:lnTo>
                  <a:lnTo>
                    <a:pt x="421" y="367"/>
                  </a:lnTo>
                  <a:lnTo>
                    <a:pt x="418" y="390"/>
                  </a:lnTo>
                  <a:lnTo>
                    <a:pt x="409" y="410"/>
                  </a:lnTo>
                  <a:lnTo>
                    <a:pt x="396" y="428"/>
                  </a:lnTo>
                  <a:lnTo>
                    <a:pt x="378" y="441"/>
                  </a:lnTo>
                  <a:lnTo>
                    <a:pt x="357" y="449"/>
                  </a:lnTo>
                  <a:lnTo>
                    <a:pt x="335" y="453"/>
                  </a:lnTo>
                  <a:lnTo>
                    <a:pt x="86" y="453"/>
                  </a:lnTo>
                  <a:lnTo>
                    <a:pt x="63" y="449"/>
                  </a:lnTo>
                  <a:lnTo>
                    <a:pt x="43" y="441"/>
                  </a:lnTo>
                  <a:lnTo>
                    <a:pt x="26" y="428"/>
                  </a:lnTo>
                  <a:lnTo>
                    <a:pt x="12" y="410"/>
                  </a:lnTo>
                  <a:lnTo>
                    <a:pt x="3" y="390"/>
                  </a:lnTo>
                  <a:lnTo>
                    <a:pt x="0" y="367"/>
                  </a:lnTo>
                  <a:lnTo>
                    <a:pt x="0" y="95"/>
                  </a:lnTo>
                  <a:lnTo>
                    <a:pt x="3" y="72"/>
                  </a:lnTo>
                  <a:lnTo>
                    <a:pt x="12" y="52"/>
                  </a:lnTo>
                  <a:lnTo>
                    <a:pt x="26" y="33"/>
                  </a:lnTo>
                  <a:lnTo>
                    <a:pt x="43" y="21"/>
                  </a:lnTo>
                  <a:lnTo>
                    <a:pt x="63" y="12"/>
                  </a:lnTo>
                  <a:lnTo>
                    <a:pt x="86" y="9"/>
                  </a:lnTo>
                  <a:lnTo>
                    <a:pt x="335" y="9"/>
                  </a:lnTo>
                  <a:lnTo>
                    <a:pt x="356" y="11"/>
                  </a:lnTo>
                  <a:lnTo>
                    <a:pt x="375" y="19"/>
                  </a:lnTo>
                  <a:lnTo>
                    <a:pt x="391" y="30"/>
                  </a:lnTo>
                  <a:lnTo>
                    <a:pt x="405" y="45"/>
                  </a:lnTo>
                  <a:lnTo>
                    <a:pt x="415" y="63"/>
                  </a:lnTo>
                  <a:lnTo>
                    <a:pt x="452" y="20"/>
                  </a:lnTo>
                  <a:lnTo>
                    <a:pt x="465" y="8"/>
                  </a:lnTo>
                  <a:lnTo>
                    <a:pt x="480" y="2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3" name="Freeform 93"/>
            <p:cNvSpPr>
              <a:spLocks noEditPoints="1"/>
            </p:cNvSpPr>
            <p:nvPr/>
          </p:nvSpPr>
          <p:spPr bwMode="auto">
            <a:xfrm>
              <a:off x="-1041401" y="2859088"/>
              <a:ext cx="96838" cy="82550"/>
            </a:xfrm>
            <a:custGeom>
              <a:avLst/>
              <a:gdLst>
                <a:gd name="T0" fmla="*/ 75 w 546"/>
                <a:gd name="T1" fmla="*/ 80 h 465"/>
                <a:gd name="T2" fmla="*/ 60 w 546"/>
                <a:gd name="T3" fmla="*/ 96 h 465"/>
                <a:gd name="T4" fmla="*/ 58 w 546"/>
                <a:gd name="T5" fmla="*/ 379 h 465"/>
                <a:gd name="T6" fmla="*/ 66 w 546"/>
                <a:gd name="T7" fmla="*/ 399 h 465"/>
                <a:gd name="T8" fmla="*/ 86 w 546"/>
                <a:gd name="T9" fmla="*/ 407 h 465"/>
                <a:gd name="T10" fmla="*/ 345 w 546"/>
                <a:gd name="T11" fmla="*/ 405 h 465"/>
                <a:gd name="T12" fmla="*/ 361 w 546"/>
                <a:gd name="T13" fmla="*/ 390 h 465"/>
                <a:gd name="T14" fmla="*/ 363 w 546"/>
                <a:gd name="T15" fmla="*/ 289 h 465"/>
                <a:gd name="T16" fmla="*/ 292 w 546"/>
                <a:gd name="T17" fmla="*/ 370 h 465"/>
                <a:gd name="T18" fmla="*/ 265 w 546"/>
                <a:gd name="T19" fmla="*/ 380 h 465"/>
                <a:gd name="T20" fmla="*/ 249 w 546"/>
                <a:gd name="T21" fmla="*/ 378 h 465"/>
                <a:gd name="T22" fmla="*/ 225 w 546"/>
                <a:gd name="T23" fmla="*/ 366 h 465"/>
                <a:gd name="T24" fmla="*/ 91 w 546"/>
                <a:gd name="T25" fmla="*/ 237 h 465"/>
                <a:gd name="T26" fmla="*/ 84 w 546"/>
                <a:gd name="T27" fmla="*/ 205 h 465"/>
                <a:gd name="T28" fmla="*/ 98 w 546"/>
                <a:gd name="T29" fmla="*/ 176 h 465"/>
                <a:gd name="T30" fmla="*/ 127 w 546"/>
                <a:gd name="T31" fmla="*/ 160 h 465"/>
                <a:gd name="T32" fmla="*/ 159 w 546"/>
                <a:gd name="T33" fmla="*/ 164 h 465"/>
                <a:gd name="T34" fmla="*/ 218 w 546"/>
                <a:gd name="T35" fmla="*/ 214 h 465"/>
                <a:gd name="T36" fmla="*/ 248 w 546"/>
                <a:gd name="T37" fmla="*/ 228 h 465"/>
                <a:gd name="T38" fmla="*/ 279 w 546"/>
                <a:gd name="T39" fmla="*/ 220 h 465"/>
                <a:gd name="T40" fmla="*/ 363 w 546"/>
                <a:gd name="T41" fmla="*/ 123 h 465"/>
                <a:gd name="T42" fmla="*/ 361 w 546"/>
                <a:gd name="T43" fmla="*/ 96 h 465"/>
                <a:gd name="T44" fmla="*/ 345 w 546"/>
                <a:gd name="T45" fmla="*/ 80 h 465"/>
                <a:gd name="T46" fmla="*/ 86 w 546"/>
                <a:gd name="T47" fmla="*/ 78 h 465"/>
                <a:gd name="T48" fmla="*/ 513 w 546"/>
                <a:gd name="T49" fmla="*/ 3 h 465"/>
                <a:gd name="T50" fmla="*/ 539 w 546"/>
                <a:gd name="T51" fmla="*/ 25 h 465"/>
                <a:gd name="T52" fmla="*/ 546 w 546"/>
                <a:gd name="T53" fmla="*/ 55 h 465"/>
                <a:gd name="T54" fmla="*/ 533 w 546"/>
                <a:gd name="T55" fmla="*/ 86 h 465"/>
                <a:gd name="T56" fmla="*/ 421 w 546"/>
                <a:gd name="T57" fmla="*/ 379 h 465"/>
                <a:gd name="T58" fmla="*/ 409 w 546"/>
                <a:gd name="T59" fmla="*/ 422 h 465"/>
                <a:gd name="T60" fmla="*/ 378 w 546"/>
                <a:gd name="T61" fmla="*/ 453 h 465"/>
                <a:gd name="T62" fmla="*/ 335 w 546"/>
                <a:gd name="T63" fmla="*/ 465 h 465"/>
                <a:gd name="T64" fmla="*/ 63 w 546"/>
                <a:gd name="T65" fmla="*/ 462 h 465"/>
                <a:gd name="T66" fmla="*/ 26 w 546"/>
                <a:gd name="T67" fmla="*/ 439 h 465"/>
                <a:gd name="T68" fmla="*/ 3 w 546"/>
                <a:gd name="T69" fmla="*/ 402 h 465"/>
                <a:gd name="T70" fmla="*/ 0 w 546"/>
                <a:gd name="T71" fmla="*/ 106 h 465"/>
                <a:gd name="T72" fmla="*/ 12 w 546"/>
                <a:gd name="T73" fmla="*/ 63 h 465"/>
                <a:gd name="T74" fmla="*/ 43 w 546"/>
                <a:gd name="T75" fmla="*/ 32 h 465"/>
                <a:gd name="T76" fmla="*/ 86 w 546"/>
                <a:gd name="T77" fmla="*/ 20 h 465"/>
                <a:gd name="T78" fmla="*/ 354 w 546"/>
                <a:gd name="T79" fmla="*/ 22 h 465"/>
                <a:gd name="T80" fmla="*/ 387 w 546"/>
                <a:gd name="T81" fmla="*/ 39 h 465"/>
                <a:gd name="T82" fmla="*/ 410 w 546"/>
                <a:gd name="T83" fmla="*/ 67 h 465"/>
                <a:gd name="T84" fmla="*/ 465 w 546"/>
                <a:gd name="T85" fmla="*/ 7 h 465"/>
                <a:gd name="T86" fmla="*/ 497 w 546"/>
                <a:gd name="T87" fmla="*/ 0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65">
                  <a:moveTo>
                    <a:pt x="86" y="78"/>
                  </a:moveTo>
                  <a:lnTo>
                    <a:pt x="75" y="80"/>
                  </a:lnTo>
                  <a:lnTo>
                    <a:pt x="66" y="86"/>
                  </a:lnTo>
                  <a:lnTo>
                    <a:pt x="60" y="96"/>
                  </a:lnTo>
                  <a:lnTo>
                    <a:pt x="58" y="106"/>
                  </a:lnTo>
                  <a:lnTo>
                    <a:pt x="58" y="379"/>
                  </a:lnTo>
                  <a:lnTo>
                    <a:pt x="60" y="390"/>
                  </a:lnTo>
                  <a:lnTo>
                    <a:pt x="66" y="399"/>
                  </a:lnTo>
                  <a:lnTo>
                    <a:pt x="75" y="405"/>
                  </a:lnTo>
                  <a:lnTo>
                    <a:pt x="86" y="407"/>
                  </a:lnTo>
                  <a:lnTo>
                    <a:pt x="335" y="407"/>
                  </a:lnTo>
                  <a:lnTo>
                    <a:pt x="345" y="405"/>
                  </a:lnTo>
                  <a:lnTo>
                    <a:pt x="355" y="399"/>
                  </a:lnTo>
                  <a:lnTo>
                    <a:pt x="361" y="390"/>
                  </a:lnTo>
                  <a:lnTo>
                    <a:pt x="363" y="379"/>
                  </a:lnTo>
                  <a:lnTo>
                    <a:pt x="363" y="289"/>
                  </a:lnTo>
                  <a:lnTo>
                    <a:pt x="302" y="361"/>
                  </a:lnTo>
                  <a:lnTo>
                    <a:pt x="292" y="370"/>
                  </a:lnTo>
                  <a:lnTo>
                    <a:pt x="279" y="377"/>
                  </a:lnTo>
                  <a:lnTo>
                    <a:pt x="265" y="380"/>
                  </a:lnTo>
                  <a:lnTo>
                    <a:pt x="262" y="380"/>
                  </a:lnTo>
                  <a:lnTo>
                    <a:pt x="249" y="378"/>
                  </a:lnTo>
                  <a:lnTo>
                    <a:pt x="236" y="373"/>
                  </a:lnTo>
                  <a:lnTo>
                    <a:pt x="225" y="366"/>
                  </a:lnTo>
                  <a:lnTo>
                    <a:pt x="101" y="251"/>
                  </a:lnTo>
                  <a:lnTo>
                    <a:pt x="91" y="237"/>
                  </a:lnTo>
                  <a:lnTo>
                    <a:pt x="85" y="221"/>
                  </a:lnTo>
                  <a:lnTo>
                    <a:pt x="84" y="205"/>
                  </a:lnTo>
                  <a:lnTo>
                    <a:pt x="89" y="189"/>
                  </a:lnTo>
                  <a:lnTo>
                    <a:pt x="98" y="176"/>
                  </a:lnTo>
                  <a:lnTo>
                    <a:pt x="112" y="165"/>
                  </a:lnTo>
                  <a:lnTo>
                    <a:pt x="127" y="160"/>
                  </a:lnTo>
                  <a:lnTo>
                    <a:pt x="143" y="159"/>
                  </a:lnTo>
                  <a:lnTo>
                    <a:pt x="159" y="164"/>
                  </a:lnTo>
                  <a:lnTo>
                    <a:pt x="173" y="173"/>
                  </a:lnTo>
                  <a:lnTo>
                    <a:pt x="218" y="214"/>
                  </a:lnTo>
                  <a:lnTo>
                    <a:pt x="232" y="223"/>
                  </a:lnTo>
                  <a:lnTo>
                    <a:pt x="248" y="228"/>
                  </a:lnTo>
                  <a:lnTo>
                    <a:pt x="264" y="227"/>
                  </a:lnTo>
                  <a:lnTo>
                    <a:pt x="279" y="220"/>
                  </a:lnTo>
                  <a:lnTo>
                    <a:pt x="292" y="210"/>
                  </a:lnTo>
                  <a:lnTo>
                    <a:pt x="363" y="123"/>
                  </a:lnTo>
                  <a:lnTo>
                    <a:pt x="363" y="106"/>
                  </a:lnTo>
                  <a:lnTo>
                    <a:pt x="361" y="96"/>
                  </a:lnTo>
                  <a:lnTo>
                    <a:pt x="355" y="86"/>
                  </a:lnTo>
                  <a:lnTo>
                    <a:pt x="345" y="80"/>
                  </a:lnTo>
                  <a:lnTo>
                    <a:pt x="335" y="78"/>
                  </a:lnTo>
                  <a:lnTo>
                    <a:pt x="86" y="78"/>
                  </a:lnTo>
                  <a:close/>
                  <a:moveTo>
                    <a:pt x="497" y="0"/>
                  </a:moveTo>
                  <a:lnTo>
                    <a:pt x="513" y="3"/>
                  </a:lnTo>
                  <a:lnTo>
                    <a:pt x="527" y="12"/>
                  </a:lnTo>
                  <a:lnTo>
                    <a:pt x="539" y="25"/>
                  </a:lnTo>
                  <a:lnTo>
                    <a:pt x="545" y="39"/>
                  </a:lnTo>
                  <a:lnTo>
                    <a:pt x="546" y="55"/>
                  </a:lnTo>
                  <a:lnTo>
                    <a:pt x="543" y="72"/>
                  </a:lnTo>
                  <a:lnTo>
                    <a:pt x="533" y="86"/>
                  </a:lnTo>
                  <a:lnTo>
                    <a:pt x="421" y="221"/>
                  </a:lnTo>
                  <a:lnTo>
                    <a:pt x="421" y="379"/>
                  </a:lnTo>
                  <a:lnTo>
                    <a:pt x="418" y="402"/>
                  </a:lnTo>
                  <a:lnTo>
                    <a:pt x="409" y="422"/>
                  </a:lnTo>
                  <a:lnTo>
                    <a:pt x="396" y="439"/>
                  </a:lnTo>
                  <a:lnTo>
                    <a:pt x="378" y="453"/>
                  </a:lnTo>
                  <a:lnTo>
                    <a:pt x="357" y="462"/>
                  </a:lnTo>
                  <a:lnTo>
                    <a:pt x="335" y="465"/>
                  </a:lnTo>
                  <a:lnTo>
                    <a:pt x="86" y="465"/>
                  </a:lnTo>
                  <a:lnTo>
                    <a:pt x="63" y="462"/>
                  </a:lnTo>
                  <a:lnTo>
                    <a:pt x="43" y="453"/>
                  </a:lnTo>
                  <a:lnTo>
                    <a:pt x="26" y="439"/>
                  </a:lnTo>
                  <a:lnTo>
                    <a:pt x="12" y="422"/>
                  </a:lnTo>
                  <a:lnTo>
                    <a:pt x="3" y="402"/>
                  </a:lnTo>
                  <a:lnTo>
                    <a:pt x="0" y="379"/>
                  </a:lnTo>
                  <a:lnTo>
                    <a:pt x="0" y="106"/>
                  </a:lnTo>
                  <a:lnTo>
                    <a:pt x="3" y="84"/>
                  </a:lnTo>
                  <a:lnTo>
                    <a:pt x="12" y="63"/>
                  </a:lnTo>
                  <a:lnTo>
                    <a:pt x="26" y="46"/>
                  </a:lnTo>
                  <a:lnTo>
                    <a:pt x="43" y="32"/>
                  </a:lnTo>
                  <a:lnTo>
                    <a:pt x="63" y="23"/>
                  </a:lnTo>
                  <a:lnTo>
                    <a:pt x="86" y="20"/>
                  </a:lnTo>
                  <a:lnTo>
                    <a:pt x="335" y="20"/>
                  </a:lnTo>
                  <a:lnTo>
                    <a:pt x="354" y="22"/>
                  </a:lnTo>
                  <a:lnTo>
                    <a:pt x="372" y="29"/>
                  </a:lnTo>
                  <a:lnTo>
                    <a:pt x="387" y="39"/>
                  </a:lnTo>
                  <a:lnTo>
                    <a:pt x="401" y="52"/>
                  </a:lnTo>
                  <a:lnTo>
                    <a:pt x="410" y="67"/>
                  </a:lnTo>
                  <a:lnTo>
                    <a:pt x="452" y="18"/>
                  </a:lnTo>
                  <a:lnTo>
                    <a:pt x="465" y="7"/>
                  </a:lnTo>
                  <a:lnTo>
                    <a:pt x="480" y="1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4" name="Freeform 94"/>
            <p:cNvSpPr>
              <a:spLocks noEditPoints="1"/>
            </p:cNvSpPr>
            <p:nvPr/>
          </p:nvSpPr>
          <p:spPr bwMode="auto">
            <a:xfrm>
              <a:off x="-1041401" y="2962275"/>
              <a:ext cx="96838" cy="82550"/>
            </a:xfrm>
            <a:custGeom>
              <a:avLst/>
              <a:gdLst>
                <a:gd name="T0" fmla="*/ 75 w 546"/>
                <a:gd name="T1" fmla="*/ 85 h 470"/>
                <a:gd name="T2" fmla="*/ 60 w 546"/>
                <a:gd name="T3" fmla="*/ 101 h 470"/>
                <a:gd name="T4" fmla="*/ 58 w 546"/>
                <a:gd name="T5" fmla="*/ 384 h 470"/>
                <a:gd name="T6" fmla="*/ 66 w 546"/>
                <a:gd name="T7" fmla="*/ 404 h 470"/>
                <a:gd name="T8" fmla="*/ 86 w 546"/>
                <a:gd name="T9" fmla="*/ 412 h 470"/>
                <a:gd name="T10" fmla="*/ 345 w 546"/>
                <a:gd name="T11" fmla="*/ 410 h 470"/>
                <a:gd name="T12" fmla="*/ 361 w 546"/>
                <a:gd name="T13" fmla="*/ 395 h 470"/>
                <a:gd name="T14" fmla="*/ 363 w 546"/>
                <a:gd name="T15" fmla="*/ 289 h 470"/>
                <a:gd name="T16" fmla="*/ 292 w 546"/>
                <a:gd name="T17" fmla="*/ 371 h 470"/>
                <a:gd name="T18" fmla="*/ 265 w 546"/>
                <a:gd name="T19" fmla="*/ 379 h 470"/>
                <a:gd name="T20" fmla="*/ 262 w 546"/>
                <a:gd name="T21" fmla="*/ 381 h 470"/>
                <a:gd name="T22" fmla="*/ 236 w 546"/>
                <a:gd name="T23" fmla="*/ 373 h 470"/>
                <a:gd name="T24" fmla="*/ 101 w 546"/>
                <a:gd name="T25" fmla="*/ 251 h 470"/>
                <a:gd name="T26" fmla="*/ 85 w 546"/>
                <a:gd name="T27" fmla="*/ 222 h 470"/>
                <a:gd name="T28" fmla="*/ 89 w 546"/>
                <a:gd name="T29" fmla="*/ 190 h 470"/>
                <a:gd name="T30" fmla="*/ 112 w 546"/>
                <a:gd name="T31" fmla="*/ 166 h 470"/>
                <a:gd name="T32" fmla="*/ 143 w 546"/>
                <a:gd name="T33" fmla="*/ 159 h 470"/>
                <a:gd name="T34" fmla="*/ 173 w 546"/>
                <a:gd name="T35" fmla="*/ 173 h 470"/>
                <a:gd name="T36" fmla="*/ 232 w 546"/>
                <a:gd name="T37" fmla="*/ 223 h 470"/>
                <a:gd name="T38" fmla="*/ 264 w 546"/>
                <a:gd name="T39" fmla="*/ 226 h 470"/>
                <a:gd name="T40" fmla="*/ 292 w 546"/>
                <a:gd name="T41" fmla="*/ 209 h 470"/>
                <a:gd name="T42" fmla="*/ 363 w 546"/>
                <a:gd name="T43" fmla="*/ 111 h 470"/>
                <a:gd name="T44" fmla="*/ 355 w 546"/>
                <a:gd name="T45" fmla="*/ 91 h 470"/>
                <a:gd name="T46" fmla="*/ 335 w 546"/>
                <a:gd name="T47" fmla="*/ 83 h 470"/>
                <a:gd name="T48" fmla="*/ 497 w 546"/>
                <a:gd name="T49" fmla="*/ 0 h 470"/>
                <a:gd name="T50" fmla="*/ 527 w 546"/>
                <a:gd name="T51" fmla="*/ 11 h 470"/>
                <a:gd name="T52" fmla="*/ 545 w 546"/>
                <a:gd name="T53" fmla="*/ 40 h 470"/>
                <a:gd name="T54" fmla="*/ 543 w 546"/>
                <a:gd name="T55" fmla="*/ 72 h 470"/>
                <a:gd name="T56" fmla="*/ 421 w 546"/>
                <a:gd name="T57" fmla="*/ 221 h 470"/>
                <a:gd name="T58" fmla="*/ 418 w 546"/>
                <a:gd name="T59" fmla="*/ 406 h 470"/>
                <a:gd name="T60" fmla="*/ 396 w 546"/>
                <a:gd name="T61" fmla="*/ 444 h 470"/>
                <a:gd name="T62" fmla="*/ 357 w 546"/>
                <a:gd name="T63" fmla="*/ 467 h 470"/>
                <a:gd name="T64" fmla="*/ 86 w 546"/>
                <a:gd name="T65" fmla="*/ 470 h 470"/>
                <a:gd name="T66" fmla="*/ 43 w 546"/>
                <a:gd name="T67" fmla="*/ 458 h 470"/>
                <a:gd name="T68" fmla="*/ 12 w 546"/>
                <a:gd name="T69" fmla="*/ 427 h 470"/>
                <a:gd name="T70" fmla="*/ 0 w 546"/>
                <a:gd name="T71" fmla="*/ 384 h 470"/>
                <a:gd name="T72" fmla="*/ 3 w 546"/>
                <a:gd name="T73" fmla="*/ 89 h 470"/>
                <a:gd name="T74" fmla="*/ 26 w 546"/>
                <a:gd name="T75" fmla="*/ 51 h 470"/>
                <a:gd name="T76" fmla="*/ 63 w 546"/>
                <a:gd name="T77" fmla="*/ 28 h 470"/>
                <a:gd name="T78" fmla="*/ 335 w 546"/>
                <a:gd name="T79" fmla="*/ 25 h 470"/>
                <a:gd name="T80" fmla="*/ 378 w 546"/>
                <a:gd name="T81" fmla="*/ 38 h 470"/>
                <a:gd name="T82" fmla="*/ 409 w 546"/>
                <a:gd name="T83" fmla="*/ 70 h 470"/>
                <a:gd name="T84" fmla="*/ 465 w 546"/>
                <a:gd name="T85" fmla="*/ 7 h 470"/>
                <a:gd name="T86" fmla="*/ 497 w 546"/>
                <a:gd name="T87" fmla="*/ 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70">
                  <a:moveTo>
                    <a:pt x="86" y="83"/>
                  </a:moveTo>
                  <a:lnTo>
                    <a:pt x="75" y="85"/>
                  </a:lnTo>
                  <a:lnTo>
                    <a:pt x="66" y="91"/>
                  </a:lnTo>
                  <a:lnTo>
                    <a:pt x="60" y="101"/>
                  </a:lnTo>
                  <a:lnTo>
                    <a:pt x="58" y="111"/>
                  </a:lnTo>
                  <a:lnTo>
                    <a:pt x="58" y="384"/>
                  </a:lnTo>
                  <a:lnTo>
                    <a:pt x="60" y="395"/>
                  </a:lnTo>
                  <a:lnTo>
                    <a:pt x="66" y="404"/>
                  </a:lnTo>
                  <a:lnTo>
                    <a:pt x="75" y="410"/>
                  </a:lnTo>
                  <a:lnTo>
                    <a:pt x="86" y="412"/>
                  </a:lnTo>
                  <a:lnTo>
                    <a:pt x="335" y="412"/>
                  </a:lnTo>
                  <a:lnTo>
                    <a:pt x="345" y="410"/>
                  </a:lnTo>
                  <a:lnTo>
                    <a:pt x="355" y="404"/>
                  </a:lnTo>
                  <a:lnTo>
                    <a:pt x="361" y="395"/>
                  </a:lnTo>
                  <a:lnTo>
                    <a:pt x="363" y="384"/>
                  </a:lnTo>
                  <a:lnTo>
                    <a:pt x="363" y="289"/>
                  </a:lnTo>
                  <a:lnTo>
                    <a:pt x="302" y="361"/>
                  </a:lnTo>
                  <a:lnTo>
                    <a:pt x="292" y="371"/>
                  </a:lnTo>
                  <a:lnTo>
                    <a:pt x="279" y="377"/>
                  </a:lnTo>
                  <a:lnTo>
                    <a:pt x="265" y="379"/>
                  </a:lnTo>
                  <a:lnTo>
                    <a:pt x="264" y="379"/>
                  </a:lnTo>
                  <a:lnTo>
                    <a:pt x="262" y="381"/>
                  </a:lnTo>
                  <a:lnTo>
                    <a:pt x="249" y="378"/>
                  </a:lnTo>
                  <a:lnTo>
                    <a:pt x="236" y="373"/>
                  </a:lnTo>
                  <a:lnTo>
                    <a:pt x="225" y="366"/>
                  </a:lnTo>
                  <a:lnTo>
                    <a:pt x="101" y="251"/>
                  </a:lnTo>
                  <a:lnTo>
                    <a:pt x="91" y="237"/>
                  </a:lnTo>
                  <a:lnTo>
                    <a:pt x="85" y="222"/>
                  </a:lnTo>
                  <a:lnTo>
                    <a:pt x="84" y="206"/>
                  </a:lnTo>
                  <a:lnTo>
                    <a:pt x="89" y="190"/>
                  </a:lnTo>
                  <a:lnTo>
                    <a:pt x="98" y="176"/>
                  </a:lnTo>
                  <a:lnTo>
                    <a:pt x="112" y="166"/>
                  </a:lnTo>
                  <a:lnTo>
                    <a:pt x="127" y="159"/>
                  </a:lnTo>
                  <a:lnTo>
                    <a:pt x="143" y="159"/>
                  </a:lnTo>
                  <a:lnTo>
                    <a:pt x="159" y="164"/>
                  </a:lnTo>
                  <a:lnTo>
                    <a:pt x="173" y="173"/>
                  </a:lnTo>
                  <a:lnTo>
                    <a:pt x="218" y="214"/>
                  </a:lnTo>
                  <a:lnTo>
                    <a:pt x="232" y="223"/>
                  </a:lnTo>
                  <a:lnTo>
                    <a:pt x="248" y="227"/>
                  </a:lnTo>
                  <a:lnTo>
                    <a:pt x="264" y="226"/>
                  </a:lnTo>
                  <a:lnTo>
                    <a:pt x="279" y="220"/>
                  </a:lnTo>
                  <a:lnTo>
                    <a:pt x="292" y="209"/>
                  </a:lnTo>
                  <a:lnTo>
                    <a:pt x="363" y="124"/>
                  </a:lnTo>
                  <a:lnTo>
                    <a:pt x="363" y="111"/>
                  </a:lnTo>
                  <a:lnTo>
                    <a:pt x="361" y="101"/>
                  </a:lnTo>
                  <a:lnTo>
                    <a:pt x="355" y="91"/>
                  </a:lnTo>
                  <a:lnTo>
                    <a:pt x="345" y="85"/>
                  </a:lnTo>
                  <a:lnTo>
                    <a:pt x="335" y="83"/>
                  </a:lnTo>
                  <a:lnTo>
                    <a:pt x="86" y="83"/>
                  </a:lnTo>
                  <a:close/>
                  <a:moveTo>
                    <a:pt x="497" y="0"/>
                  </a:moveTo>
                  <a:lnTo>
                    <a:pt x="513" y="3"/>
                  </a:lnTo>
                  <a:lnTo>
                    <a:pt x="527" y="11"/>
                  </a:lnTo>
                  <a:lnTo>
                    <a:pt x="539" y="24"/>
                  </a:lnTo>
                  <a:lnTo>
                    <a:pt x="545" y="40"/>
                  </a:lnTo>
                  <a:lnTo>
                    <a:pt x="546" y="56"/>
                  </a:lnTo>
                  <a:lnTo>
                    <a:pt x="543" y="72"/>
                  </a:lnTo>
                  <a:lnTo>
                    <a:pt x="533" y="87"/>
                  </a:lnTo>
                  <a:lnTo>
                    <a:pt x="421" y="221"/>
                  </a:lnTo>
                  <a:lnTo>
                    <a:pt x="421" y="384"/>
                  </a:lnTo>
                  <a:lnTo>
                    <a:pt x="418" y="406"/>
                  </a:lnTo>
                  <a:lnTo>
                    <a:pt x="409" y="427"/>
                  </a:lnTo>
                  <a:lnTo>
                    <a:pt x="396" y="444"/>
                  </a:lnTo>
                  <a:lnTo>
                    <a:pt x="378" y="458"/>
                  </a:lnTo>
                  <a:lnTo>
                    <a:pt x="357" y="467"/>
                  </a:lnTo>
                  <a:lnTo>
                    <a:pt x="335" y="470"/>
                  </a:lnTo>
                  <a:lnTo>
                    <a:pt x="86" y="470"/>
                  </a:lnTo>
                  <a:lnTo>
                    <a:pt x="63" y="467"/>
                  </a:lnTo>
                  <a:lnTo>
                    <a:pt x="43" y="458"/>
                  </a:lnTo>
                  <a:lnTo>
                    <a:pt x="26" y="444"/>
                  </a:lnTo>
                  <a:lnTo>
                    <a:pt x="12" y="427"/>
                  </a:lnTo>
                  <a:lnTo>
                    <a:pt x="3" y="406"/>
                  </a:lnTo>
                  <a:lnTo>
                    <a:pt x="0" y="384"/>
                  </a:lnTo>
                  <a:lnTo>
                    <a:pt x="0" y="111"/>
                  </a:lnTo>
                  <a:lnTo>
                    <a:pt x="3" y="89"/>
                  </a:lnTo>
                  <a:lnTo>
                    <a:pt x="12" y="68"/>
                  </a:lnTo>
                  <a:lnTo>
                    <a:pt x="26" y="51"/>
                  </a:lnTo>
                  <a:lnTo>
                    <a:pt x="43" y="37"/>
                  </a:lnTo>
                  <a:lnTo>
                    <a:pt x="63" y="28"/>
                  </a:lnTo>
                  <a:lnTo>
                    <a:pt x="86" y="25"/>
                  </a:lnTo>
                  <a:lnTo>
                    <a:pt x="335" y="25"/>
                  </a:lnTo>
                  <a:lnTo>
                    <a:pt x="358" y="28"/>
                  </a:lnTo>
                  <a:lnTo>
                    <a:pt x="378" y="38"/>
                  </a:lnTo>
                  <a:lnTo>
                    <a:pt x="396" y="52"/>
                  </a:lnTo>
                  <a:lnTo>
                    <a:pt x="409" y="70"/>
                  </a:lnTo>
                  <a:lnTo>
                    <a:pt x="452" y="19"/>
                  </a:lnTo>
                  <a:lnTo>
                    <a:pt x="465" y="7"/>
                  </a:lnTo>
                  <a:lnTo>
                    <a:pt x="480" y="1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5" name="Freeform 95"/>
            <p:cNvSpPr>
              <a:spLocks/>
            </p:cNvSpPr>
            <p:nvPr/>
          </p:nvSpPr>
          <p:spPr bwMode="auto">
            <a:xfrm>
              <a:off x="-919163" y="2792413"/>
              <a:ext cx="169863" cy="17463"/>
            </a:xfrm>
            <a:custGeom>
              <a:avLst/>
              <a:gdLst>
                <a:gd name="T0" fmla="*/ 53 w 969"/>
                <a:gd name="T1" fmla="*/ 0 h 106"/>
                <a:gd name="T2" fmla="*/ 916 w 969"/>
                <a:gd name="T3" fmla="*/ 0 h 106"/>
                <a:gd name="T4" fmla="*/ 933 w 969"/>
                <a:gd name="T5" fmla="*/ 3 h 106"/>
                <a:gd name="T6" fmla="*/ 947 w 969"/>
                <a:gd name="T7" fmla="*/ 11 h 106"/>
                <a:gd name="T8" fmla="*/ 959 w 969"/>
                <a:gd name="T9" fmla="*/ 22 h 106"/>
                <a:gd name="T10" fmla="*/ 966 w 969"/>
                <a:gd name="T11" fmla="*/ 37 h 106"/>
                <a:gd name="T12" fmla="*/ 969 w 969"/>
                <a:gd name="T13" fmla="*/ 54 h 106"/>
                <a:gd name="T14" fmla="*/ 966 w 969"/>
                <a:gd name="T15" fmla="*/ 70 h 106"/>
                <a:gd name="T16" fmla="*/ 959 w 969"/>
                <a:gd name="T17" fmla="*/ 85 h 106"/>
                <a:gd name="T18" fmla="*/ 947 w 969"/>
                <a:gd name="T19" fmla="*/ 97 h 106"/>
                <a:gd name="T20" fmla="*/ 933 w 969"/>
                <a:gd name="T21" fmla="*/ 104 h 106"/>
                <a:gd name="T22" fmla="*/ 916 w 969"/>
                <a:gd name="T23" fmla="*/ 106 h 106"/>
                <a:gd name="T24" fmla="*/ 53 w 969"/>
                <a:gd name="T25" fmla="*/ 106 h 106"/>
                <a:gd name="T26" fmla="*/ 36 w 969"/>
                <a:gd name="T27" fmla="*/ 104 h 106"/>
                <a:gd name="T28" fmla="*/ 22 w 969"/>
                <a:gd name="T29" fmla="*/ 97 h 106"/>
                <a:gd name="T30" fmla="*/ 10 w 969"/>
                <a:gd name="T31" fmla="*/ 85 h 106"/>
                <a:gd name="T32" fmla="*/ 3 w 969"/>
                <a:gd name="T33" fmla="*/ 70 h 106"/>
                <a:gd name="T34" fmla="*/ 0 w 969"/>
                <a:gd name="T35" fmla="*/ 54 h 106"/>
                <a:gd name="T36" fmla="*/ 3 w 969"/>
                <a:gd name="T37" fmla="*/ 37 h 106"/>
                <a:gd name="T38" fmla="*/ 10 w 969"/>
                <a:gd name="T39" fmla="*/ 22 h 106"/>
                <a:gd name="T40" fmla="*/ 22 w 969"/>
                <a:gd name="T41" fmla="*/ 11 h 106"/>
                <a:gd name="T42" fmla="*/ 36 w 969"/>
                <a:gd name="T43" fmla="*/ 3 h 106"/>
                <a:gd name="T44" fmla="*/ 53 w 969"/>
                <a:gd name="T45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9" h="106">
                  <a:moveTo>
                    <a:pt x="53" y="0"/>
                  </a:moveTo>
                  <a:lnTo>
                    <a:pt x="916" y="0"/>
                  </a:lnTo>
                  <a:lnTo>
                    <a:pt x="933" y="3"/>
                  </a:lnTo>
                  <a:lnTo>
                    <a:pt x="947" y="11"/>
                  </a:lnTo>
                  <a:lnTo>
                    <a:pt x="959" y="22"/>
                  </a:lnTo>
                  <a:lnTo>
                    <a:pt x="966" y="37"/>
                  </a:lnTo>
                  <a:lnTo>
                    <a:pt x="969" y="54"/>
                  </a:lnTo>
                  <a:lnTo>
                    <a:pt x="966" y="70"/>
                  </a:lnTo>
                  <a:lnTo>
                    <a:pt x="959" y="85"/>
                  </a:lnTo>
                  <a:lnTo>
                    <a:pt x="947" y="97"/>
                  </a:lnTo>
                  <a:lnTo>
                    <a:pt x="933" y="104"/>
                  </a:lnTo>
                  <a:lnTo>
                    <a:pt x="916" y="106"/>
                  </a:lnTo>
                  <a:lnTo>
                    <a:pt x="53" y="106"/>
                  </a:lnTo>
                  <a:lnTo>
                    <a:pt x="36" y="104"/>
                  </a:lnTo>
                  <a:lnTo>
                    <a:pt x="22" y="97"/>
                  </a:lnTo>
                  <a:lnTo>
                    <a:pt x="10" y="85"/>
                  </a:lnTo>
                  <a:lnTo>
                    <a:pt x="3" y="70"/>
                  </a:lnTo>
                  <a:lnTo>
                    <a:pt x="0" y="54"/>
                  </a:lnTo>
                  <a:lnTo>
                    <a:pt x="3" y="37"/>
                  </a:lnTo>
                  <a:lnTo>
                    <a:pt x="10" y="22"/>
                  </a:lnTo>
                  <a:lnTo>
                    <a:pt x="22" y="11"/>
                  </a:lnTo>
                  <a:lnTo>
                    <a:pt x="36" y="3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6" name="Freeform 96"/>
            <p:cNvSpPr>
              <a:spLocks/>
            </p:cNvSpPr>
            <p:nvPr/>
          </p:nvSpPr>
          <p:spPr bwMode="auto">
            <a:xfrm>
              <a:off x="-919163" y="2882900"/>
              <a:ext cx="169863" cy="19050"/>
            </a:xfrm>
            <a:custGeom>
              <a:avLst/>
              <a:gdLst>
                <a:gd name="T0" fmla="*/ 53 w 969"/>
                <a:gd name="T1" fmla="*/ 0 h 107"/>
                <a:gd name="T2" fmla="*/ 916 w 969"/>
                <a:gd name="T3" fmla="*/ 0 h 107"/>
                <a:gd name="T4" fmla="*/ 933 w 969"/>
                <a:gd name="T5" fmla="*/ 3 h 107"/>
                <a:gd name="T6" fmla="*/ 947 w 969"/>
                <a:gd name="T7" fmla="*/ 11 h 107"/>
                <a:gd name="T8" fmla="*/ 959 w 969"/>
                <a:gd name="T9" fmla="*/ 23 h 107"/>
                <a:gd name="T10" fmla="*/ 966 w 969"/>
                <a:gd name="T11" fmla="*/ 36 h 107"/>
                <a:gd name="T12" fmla="*/ 969 w 969"/>
                <a:gd name="T13" fmla="*/ 53 h 107"/>
                <a:gd name="T14" fmla="*/ 966 w 969"/>
                <a:gd name="T15" fmla="*/ 70 h 107"/>
                <a:gd name="T16" fmla="*/ 959 w 969"/>
                <a:gd name="T17" fmla="*/ 85 h 107"/>
                <a:gd name="T18" fmla="*/ 947 w 969"/>
                <a:gd name="T19" fmla="*/ 96 h 107"/>
                <a:gd name="T20" fmla="*/ 933 w 969"/>
                <a:gd name="T21" fmla="*/ 103 h 107"/>
                <a:gd name="T22" fmla="*/ 916 w 969"/>
                <a:gd name="T23" fmla="*/ 107 h 107"/>
                <a:gd name="T24" fmla="*/ 53 w 969"/>
                <a:gd name="T25" fmla="*/ 107 h 107"/>
                <a:gd name="T26" fmla="*/ 36 w 969"/>
                <a:gd name="T27" fmla="*/ 103 h 107"/>
                <a:gd name="T28" fmla="*/ 22 w 969"/>
                <a:gd name="T29" fmla="*/ 96 h 107"/>
                <a:gd name="T30" fmla="*/ 10 w 969"/>
                <a:gd name="T31" fmla="*/ 85 h 107"/>
                <a:gd name="T32" fmla="*/ 3 w 969"/>
                <a:gd name="T33" fmla="*/ 70 h 107"/>
                <a:gd name="T34" fmla="*/ 0 w 969"/>
                <a:gd name="T35" fmla="*/ 53 h 107"/>
                <a:gd name="T36" fmla="*/ 3 w 969"/>
                <a:gd name="T37" fmla="*/ 36 h 107"/>
                <a:gd name="T38" fmla="*/ 10 w 969"/>
                <a:gd name="T39" fmla="*/ 23 h 107"/>
                <a:gd name="T40" fmla="*/ 22 w 969"/>
                <a:gd name="T41" fmla="*/ 11 h 107"/>
                <a:gd name="T42" fmla="*/ 36 w 969"/>
                <a:gd name="T43" fmla="*/ 3 h 107"/>
                <a:gd name="T44" fmla="*/ 53 w 969"/>
                <a:gd name="T45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9" h="107">
                  <a:moveTo>
                    <a:pt x="53" y="0"/>
                  </a:moveTo>
                  <a:lnTo>
                    <a:pt x="916" y="0"/>
                  </a:lnTo>
                  <a:lnTo>
                    <a:pt x="933" y="3"/>
                  </a:lnTo>
                  <a:lnTo>
                    <a:pt x="947" y="11"/>
                  </a:lnTo>
                  <a:lnTo>
                    <a:pt x="959" y="23"/>
                  </a:lnTo>
                  <a:lnTo>
                    <a:pt x="966" y="36"/>
                  </a:lnTo>
                  <a:lnTo>
                    <a:pt x="969" y="53"/>
                  </a:lnTo>
                  <a:lnTo>
                    <a:pt x="966" y="70"/>
                  </a:lnTo>
                  <a:lnTo>
                    <a:pt x="959" y="85"/>
                  </a:lnTo>
                  <a:lnTo>
                    <a:pt x="947" y="96"/>
                  </a:lnTo>
                  <a:lnTo>
                    <a:pt x="933" y="103"/>
                  </a:lnTo>
                  <a:lnTo>
                    <a:pt x="916" y="107"/>
                  </a:lnTo>
                  <a:lnTo>
                    <a:pt x="53" y="107"/>
                  </a:lnTo>
                  <a:lnTo>
                    <a:pt x="36" y="103"/>
                  </a:lnTo>
                  <a:lnTo>
                    <a:pt x="22" y="96"/>
                  </a:lnTo>
                  <a:lnTo>
                    <a:pt x="10" y="85"/>
                  </a:lnTo>
                  <a:lnTo>
                    <a:pt x="3" y="70"/>
                  </a:lnTo>
                  <a:lnTo>
                    <a:pt x="0" y="53"/>
                  </a:lnTo>
                  <a:lnTo>
                    <a:pt x="3" y="36"/>
                  </a:lnTo>
                  <a:lnTo>
                    <a:pt x="10" y="23"/>
                  </a:lnTo>
                  <a:lnTo>
                    <a:pt x="22" y="11"/>
                  </a:lnTo>
                  <a:lnTo>
                    <a:pt x="36" y="3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7" name="Freeform 97"/>
            <p:cNvSpPr>
              <a:spLocks/>
            </p:cNvSpPr>
            <p:nvPr/>
          </p:nvSpPr>
          <p:spPr bwMode="auto">
            <a:xfrm>
              <a:off x="-919163" y="2974975"/>
              <a:ext cx="169863" cy="19050"/>
            </a:xfrm>
            <a:custGeom>
              <a:avLst/>
              <a:gdLst>
                <a:gd name="T0" fmla="*/ 53 w 969"/>
                <a:gd name="T1" fmla="*/ 0 h 107"/>
                <a:gd name="T2" fmla="*/ 916 w 969"/>
                <a:gd name="T3" fmla="*/ 0 h 107"/>
                <a:gd name="T4" fmla="*/ 933 w 969"/>
                <a:gd name="T5" fmla="*/ 2 h 107"/>
                <a:gd name="T6" fmla="*/ 947 w 969"/>
                <a:gd name="T7" fmla="*/ 10 h 107"/>
                <a:gd name="T8" fmla="*/ 959 w 969"/>
                <a:gd name="T9" fmla="*/ 22 h 107"/>
                <a:gd name="T10" fmla="*/ 966 w 969"/>
                <a:gd name="T11" fmla="*/ 36 h 107"/>
                <a:gd name="T12" fmla="*/ 969 w 969"/>
                <a:gd name="T13" fmla="*/ 53 h 107"/>
                <a:gd name="T14" fmla="*/ 966 w 969"/>
                <a:gd name="T15" fmla="*/ 71 h 107"/>
                <a:gd name="T16" fmla="*/ 959 w 969"/>
                <a:gd name="T17" fmla="*/ 84 h 107"/>
                <a:gd name="T18" fmla="*/ 947 w 969"/>
                <a:gd name="T19" fmla="*/ 96 h 107"/>
                <a:gd name="T20" fmla="*/ 933 w 969"/>
                <a:gd name="T21" fmla="*/ 103 h 107"/>
                <a:gd name="T22" fmla="*/ 916 w 969"/>
                <a:gd name="T23" fmla="*/ 107 h 107"/>
                <a:gd name="T24" fmla="*/ 53 w 969"/>
                <a:gd name="T25" fmla="*/ 107 h 107"/>
                <a:gd name="T26" fmla="*/ 36 w 969"/>
                <a:gd name="T27" fmla="*/ 103 h 107"/>
                <a:gd name="T28" fmla="*/ 22 w 969"/>
                <a:gd name="T29" fmla="*/ 96 h 107"/>
                <a:gd name="T30" fmla="*/ 10 w 969"/>
                <a:gd name="T31" fmla="*/ 84 h 107"/>
                <a:gd name="T32" fmla="*/ 3 w 969"/>
                <a:gd name="T33" fmla="*/ 71 h 107"/>
                <a:gd name="T34" fmla="*/ 0 w 969"/>
                <a:gd name="T35" fmla="*/ 53 h 107"/>
                <a:gd name="T36" fmla="*/ 3 w 969"/>
                <a:gd name="T37" fmla="*/ 36 h 107"/>
                <a:gd name="T38" fmla="*/ 10 w 969"/>
                <a:gd name="T39" fmla="*/ 22 h 107"/>
                <a:gd name="T40" fmla="*/ 22 w 969"/>
                <a:gd name="T41" fmla="*/ 10 h 107"/>
                <a:gd name="T42" fmla="*/ 36 w 969"/>
                <a:gd name="T43" fmla="*/ 2 h 107"/>
                <a:gd name="T44" fmla="*/ 53 w 969"/>
                <a:gd name="T45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9" h="107">
                  <a:moveTo>
                    <a:pt x="53" y="0"/>
                  </a:moveTo>
                  <a:lnTo>
                    <a:pt x="916" y="0"/>
                  </a:lnTo>
                  <a:lnTo>
                    <a:pt x="933" y="2"/>
                  </a:lnTo>
                  <a:lnTo>
                    <a:pt x="947" y="10"/>
                  </a:lnTo>
                  <a:lnTo>
                    <a:pt x="959" y="22"/>
                  </a:lnTo>
                  <a:lnTo>
                    <a:pt x="966" y="36"/>
                  </a:lnTo>
                  <a:lnTo>
                    <a:pt x="969" y="53"/>
                  </a:lnTo>
                  <a:lnTo>
                    <a:pt x="966" y="71"/>
                  </a:lnTo>
                  <a:lnTo>
                    <a:pt x="959" y="84"/>
                  </a:lnTo>
                  <a:lnTo>
                    <a:pt x="947" y="96"/>
                  </a:lnTo>
                  <a:lnTo>
                    <a:pt x="933" y="103"/>
                  </a:lnTo>
                  <a:lnTo>
                    <a:pt x="916" y="107"/>
                  </a:lnTo>
                  <a:lnTo>
                    <a:pt x="53" y="107"/>
                  </a:lnTo>
                  <a:lnTo>
                    <a:pt x="36" y="103"/>
                  </a:lnTo>
                  <a:lnTo>
                    <a:pt x="22" y="96"/>
                  </a:lnTo>
                  <a:lnTo>
                    <a:pt x="10" y="84"/>
                  </a:lnTo>
                  <a:lnTo>
                    <a:pt x="3" y="71"/>
                  </a:lnTo>
                  <a:lnTo>
                    <a:pt x="0" y="53"/>
                  </a:lnTo>
                  <a:lnTo>
                    <a:pt x="3" y="36"/>
                  </a:lnTo>
                  <a:lnTo>
                    <a:pt x="10" y="22"/>
                  </a:lnTo>
                  <a:lnTo>
                    <a:pt x="22" y="10"/>
                  </a:lnTo>
                  <a:lnTo>
                    <a:pt x="36" y="2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08" name="Freeform 6"/>
          <p:cNvSpPr>
            <a:spLocks noEditPoints="1"/>
          </p:cNvSpPr>
          <p:nvPr/>
        </p:nvSpPr>
        <p:spPr bwMode="auto">
          <a:xfrm>
            <a:off x="5426571" y="4178180"/>
            <a:ext cx="345210" cy="306557"/>
          </a:xfrm>
          <a:custGeom>
            <a:avLst/>
            <a:gdLst>
              <a:gd name="T0" fmla="*/ 962 w 3885"/>
              <a:gd name="T1" fmla="*/ 1043 h 3449"/>
              <a:gd name="T2" fmla="*/ 877 w 3885"/>
              <a:gd name="T3" fmla="*/ 1146 h 3449"/>
              <a:gd name="T4" fmla="*/ 877 w 3885"/>
              <a:gd name="T5" fmla="*/ 1284 h 3449"/>
              <a:gd name="T6" fmla="*/ 962 w 3885"/>
              <a:gd name="T7" fmla="*/ 1385 h 3449"/>
              <a:gd name="T8" fmla="*/ 1097 w 3885"/>
              <a:gd name="T9" fmla="*/ 1410 h 3449"/>
              <a:gd name="T10" fmla="*/ 1214 w 3885"/>
              <a:gd name="T11" fmla="*/ 1342 h 3449"/>
              <a:gd name="T12" fmla="*/ 1260 w 3885"/>
              <a:gd name="T13" fmla="*/ 1214 h 3449"/>
              <a:gd name="T14" fmla="*/ 1214 w 3885"/>
              <a:gd name="T15" fmla="*/ 1087 h 3449"/>
              <a:gd name="T16" fmla="*/ 1097 w 3885"/>
              <a:gd name="T17" fmla="*/ 1020 h 3449"/>
              <a:gd name="T18" fmla="*/ 1032 w 3885"/>
              <a:gd name="T19" fmla="*/ 7 h 3449"/>
              <a:gd name="T20" fmla="*/ 1339 w 3885"/>
              <a:gd name="T21" fmla="*/ 62 h 3449"/>
              <a:gd name="T22" fmla="*/ 1644 w 3885"/>
              <a:gd name="T23" fmla="*/ 144 h 3449"/>
              <a:gd name="T24" fmla="*/ 1793 w 3885"/>
              <a:gd name="T25" fmla="*/ 267 h 3449"/>
              <a:gd name="T26" fmla="*/ 1871 w 3885"/>
              <a:gd name="T27" fmla="*/ 403 h 3449"/>
              <a:gd name="T28" fmla="*/ 1757 w 3885"/>
              <a:gd name="T29" fmla="*/ 431 h 3449"/>
              <a:gd name="T30" fmla="*/ 1716 w 3885"/>
              <a:gd name="T31" fmla="*/ 510 h 3449"/>
              <a:gd name="T32" fmla="*/ 1742 w 3885"/>
              <a:gd name="T33" fmla="*/ 578 h 3449"/>
              <a:gd name="T34" fmla="*/ 1830 w 3885"/>
              <a:gd name="T35" fmla="*/ 609 h 3449"/>
              <a:gd name="T36" fmla="*/ 2066 w 3885"/>
              <a:gd name="T37" fmla="*/ 588 h 3449"/>
              <a:gd name="T38" fmla="*/ 2391 w 3885"/>
              <a:gd name="T39" fmla="*/ 610 h 3449"/>
              <a:gd name="T40" fmla="*/ 2746 w 3885"/>
              <a:gd name="T41" fmla="*/ 717 h 3449"/>
              <a:gd name="T42" fmla="*/ 2839 w 3885"/>
              <a:gd name="T43" fmla="*/ 712 h 3449"/>
              <a:gd name="T44" fmla="*/ 2886 w 3885"/>
              <a:gd name="T45" fmla="*/ 633 h 3449"/>
              <a:gd name="T46" fmla="*/ 2850 w 3885"/>
              <a:gd name="T47" fmla="*/ 551 h 3449"/>
              <a:gd name="T48" fmla="*/ 2719 w 3885"/>
              <a:gd name="T49" fmla="*/ 443 h 3449"/>
              <a:gd name="T50" fmla="*/ 2873 w 3885"/>
              <a:gd name="T51" fmla="*/ 297 h 3449"/>
              <a:gd name="T52" fmla="*/ 3177 w 3885"/>
              <a:gd name="T53" fmla="*/ 403 h 3449"/>
              <a:gd name="T54" fmla="*/ 3496 w 3885"/>
              <a:gd name="T55" fmla="*/ 663 h 3449"/>
              <a:gd name="T56" fmla="*/ 3720 w 3885"/>
              <a:gd name="T57" fmla="*/ 975 h 3449"/>
              <a:gd name="T58" fmla="*/ 3851 w 3885"/>
              <a:gd name="T59" fmla="*/ 1333 h 3449"/>
              <a:gd name="T60" fmla="*/ 3884 w 3885"/>
              <a:gd name="T61" fmla="*/ 1707 h 3449"/>
              <a:gd name="T62" fmla="*/ 3816 w 3885"/>
              <a:gd name="T63" fmla="*/ 2077 h 3449"/>
              <a:gd name="T64" fmla="*/ 3539 w 3885"/>
              <a:gd name="T65" fmla="*/ 2689 h 3449"/>
              <a:gd name="T66" fmla="*/ 3177 w 3885"/>
              <a:gd name="T67" fmla="*/ 3367 h 3449"/>
              <a:gd name="T68" fmla="*/ 3097 w 3885"/>
              <a:gd name="T69" fmla="*/ 3439 h 3449"/>
              <a:gd name="T70" fmla="*/ 2617 w 3885"/>
              <a:gd name="T71" fmla="*/ 3445 h 3449"/>
              <a:gd name="T72" fmla="*/ 2521 w 3885"/>
              <a:gd name="T73" fmla="*/ 3381 h 3449"/>
              <a:gd name="T74" fmla="*/ 2494 w 3885"/>
              <a:gd name="T75" fmla="*/ 3107 h 3449"/>
              <a:gd name="T76" fmla="*/ 2087 w 3885"/>
              <a:gd name="T77" fmla="*/ 3144 h 3449"/>
              <a:gd name="T78" fmla="*/ 1727 w 3885"/>
              <a:gd name="T79" fmla="*/ 3356 h 3449"/>
              <a:gd name="T80" fmla="*/ 1644 w 3885"/>
              <a:gd name="T81" fmla="*/ 3436 h 3449"/>
              <a:gd name="T82" fmla="*/ 1161 w 3885"/>
              <a:gd name="T83" fmla="*/ 3445 h 3449"/>
              <a:gd name="T84" fmla="*/ 1064 w 3885"/>
              <a:gd name="T85" fmla="*/ 3381 h 3449"/>
              <a:gd name="T86" fmla="*/ 1037 w 3885"/>
              <a:gd name="T87" fmla="*/ 2862 h 3449"/>
              <a:gd name="T88" fmla="*/ 719 w 3885"/>
              <a:gd name="T89" fmla="*/ 2620 h 3449"/>
              <a:gd name="T90" fmla="*/ 476 w 3885"/>
              <a:gd name="T91" fmla="*/ 2322 h 3449"/>
              <a:gd name="T92" fmla="*/ 70 w 3885"/>
              <a:gd name="T93" fmla="*/ 1919 h 3449"/>
              <a:gd name="T94" fmla="*/ 3 w 3885"/>
              <a:gd name="T95" fmla="*/ 1831 h 3449"/>
              <a:gd name="T96" fmla="*/ 13 w 3885"/>
              <a:gd name="T97" fmla="*/ 1256 h 3449"/>
              <a:gd name="T98" fmla="*/ 101 w 3885"/>
              <a:gd name="T99" fmla="*/ 1186 h 3449"/>
              <a:gd name="T100" fmla="*/ 425 w 3885"/>
              <a:gd name="T101" fmla="*/ 1012 h 3449"/>
              <a:gd name="T102" fmla="*/ 642 w 3885"/>
              <a:gd name="T103" fmla="*/ 701 h 3449"/>
              <a:gd name="T104" fmla="*/ 594 w 3885"/>
              <a:gd name="T105" fmla="*/ 171 h 3449"/>
              <a:gd name="T106" fmla="*/ 614 w 3885"/>
              <a:gd name="T107" fmla="*/ 65 h 3449"/>
              <a:gd name="T108" fmla="*/ 709 w 3885"/>
              <a:gd name="T109" fmla="*/ 10 h 344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</a:cxnLst>
            <a:rect l="0" t="0" r="r" b="b"/>
            <a:pathLst>
              <a:path w="3885" h="3449">
                <a:moveTo>
                  <a:pt x="1063" y="1017"/>
                </a:moveTo>
                <a:lnTo>
                  <a:pt x="1027" y="1020"/>
                </a:lnTo>
                <a:lnTo>
                  <a:pt x="993" y="1030"/>
                </a:lnTo>
                <a:lnTo>
                  <a:pt x="962" y="1043"/>
                </a:lnTo>
                <a:lnTo>
                  <a:pt x="935" y="1063"/>
                </a:lnTo>
                <a:lnTo>
                  <a:pt x="910" y="1087"/>
                </a:lnTo>
                <a:lnTo>
                  <a:pt x="891" y="1115"/>
                </a:lnTo>
                <a:lnTo>
                  <a:pt x="877" y="1146"/>
                </a:lnTo>
                <a:lnTo>
                  <a:pt x="868" y="1180"/>
                </a:lnTo>
                <a:lnTo>
                  <a:pt x="864" y="1214"/>
                </a:lnTo>
                <a:lnTo>
                  <a:pt x="868" y="1250"/>
                </a:lnTo>
                <a:lnTo>
                  <a:pt x="877" y="1284"/>
                </a:lnTo>
                <a:lnTo>
                  <a:pt x="891" y="1315"/>
                </a:lnTo>
                <a:lnTo>
                  <a:pt x="910" y="1342"/>
                </a:lnTo>
                <a:lnTo>
                  <a:pt x="935" y="1367"/>
                </a:lnTo>
                <a:lnTo>
                  <a:pt x="962" y="1385"/>
                </a:lnTo>
                <a:lnTo>
                  <a:pt x="993" y="1400"/>
                </a:lnTo>
                <a:lnTo>
                  <a:pt x="1027" y="1410"/>
                </a:lnTo>
                <a:lnTo>
                  <a:pt x="1063" y="1413"/>
                </a:lnTo>
                <a:lnTo>
                  <a:pt x="1097" y="1410"/>
                </a:lnTo>
                <a:lnTo>
                  <a:pt x="1131" y="1400"/>
                </a:lnTo>
                <a:lnTo>
                  <a:pt x="1162" y="1385"/>
                </a:lnTo>
                <a:lnTo>
                  <a:pt x="1190" y="1367"/>
                </a:lnTo>
                <a:lnTo>
                  <a:pt x="1214" y="1342"/>
                </a:lnTo>
                <a:lnTo>
                  <a:pt x="1234" y="1315"/>
                </a:lnTo>
                <a:lnTo>
                  <a:pt x="1247" y="1284"/>
                </a:lnTo>
                <a:lnTo>
                  <a:pt x="1257" y="1250"/>
                </a:lnTo>
                <a:lnTo>
                  <a:pt x="1260" y="1214"/>
                </a:lnTo>
                <a:lnTo>
                  <a:pt x="1257" y="1180"/>
                </a:lnTo>
                <a:lnTo>
                  <a:pt x="1247" y="1146"/>
                </a:lnTo>
                <a:lnTo>
                  <a:pt x="1234" y="1115"/>
                </a:lnTo>
                <a:lnTo>
                  <a:pt x="1214" y="1087"/>
                </a:lnTo>
                <a:lnTo>
                  <a:pt x="1190" y="1063"/>
                </a:lnTo>
                <a:lnTo>
                  <a:pt x="1162" y="1043"/>
                </a:lnTo>
                <a:lnTo>
                  <a:pt x="1131" y="1030"/>
                </a:lnTo>
                <a:lnTo>
                  <a:pt x="1097" y="1020"/>
                </a:lnTo>
                <a:lnTo>
                  <a:pt x="1063" y="1017"/>
                </a:lnTo>
                <a:close/>
                <a:moveTo>
                  <a:pt x="890" y="0"/>
                </a:moveTo>
                <a:lnTo>
                  <a:pt x="960" y="2"/>
                </a:lnTo>
                <a:lnTo>
                  <a:pt x="1032" y="7"/>
                </a:lnTo>
                <a:lnTo>
                  <a:pt x="1106" y="14"/>
                </a:lnTo>
                <a:lnTo>
                  <a:pt x="1183" y="25"/>
                </a:lnTo>
                <a:lnTo>
                  <a:pt x="1261" y="41"/>
                </a:lnTo>
                <a:lnTo>
                  <a:pt x="1339" y="62"/>
                </a:lnTo>
                <a:lnTo>
                  <a:pt x="1416" y="90"/>
                </a:lnTo>
                <a:lnTo>
                  <a:pt x="1493" y="122"/>
                </a:lnTo>
                <a:lnTo>
                  <a:pt x="1567" y="162"/>
                </a:lnTo>
                <a:lnTo>
                  <a:pt x="1644" y="144"/>
                </a:lnTo>
                <a:lnTo>
                  <a:pt x="1722" y="129"/>
                </a:lnTo>
                <a:lnTo>
                  <a:pt x="1732" y="154"/>
                </a:lnTo>
                <a:lnTo>
                  <a:pt x="1761" y="212"/>
                </a:lnTo>
                <a:lnTo>
                  <a:pt x="1793" y="267"/>
                </a:lnTo>
                <a:lnTo>
                  <a:pt x="1832" y="318"/>
                </a:lnTo>
                <a:lnTo>
                  <a:pt x="1875" y="365"/>
                </a:lnTo>
                <a:lnTo>
                  <a:pt x="1912" y="400"/>
                </a:lnTo>
                <a:lnTo>
                  <a:pt x="1871" y="403"/>
                </a:lnTo>
                <a:lnTo>
                  <a:pt x="1834" y="408"/>
                </a:lnTo>
                <a:lnTo>
                  <a:pt x="1801" y="413"/>
                </a:lnTo>
                <a:lnTo>
                  <a:pt x="1777" y="419"/>
                </a:lnTo>
                <a:lnTo>
                  <a:pt x="1757" y="431"/>
                </a:lnTo>
                <a:lnTo>
                  <a:pt x="1740" y="447"/>
                </a:lnTo>
                <a:lnTo>
                  <a:pt x="1727" y="465"/>
                </a:lnTo>
                <a:lnTo>
                  <a:pt x="1720" y="486"/>
                </a:lnTo>
                <a:lnTo>
                  <a:pt x="1716" y="510"/>
                </a:lnTo>
                <a:lnTo>
                  <a:pt x="1719" y="534"/>
                </a:lnTo>
                <a:lnTo>
                  <a:pt x="1719" y="535"/>
                </a:lnTo>
                <a:lnTo>
                  <a:pt x="1729" y="558"/>
                </a:lnTo>
                <a:lnTo>
                  <a:pt x="1742" y="578"/>
                </a:lnTo>
                <a:lnTo>
                  <a:pt x="1760" y="593"/>
                </a:lnTo>
                <a:lnTo>
                  <a:pt x="1782" y="604"/>
                </a:lnTo>
                <a:lnTo>
                  <a:pt x="1805" y="609"/>
                </a:lnTo>
                <a:lnTo>
                  <a:pt x="1830" y="609"/>
                </a:lnTo>
                <a:lnTo>
                  <a:pt x="1877" y="603"/>
                </a:lnTo>
                <a:lnTo>
                  <a:pt x="1933" y="597"/>
                </a:lnTo>
                <a:lnTo>
                  <a:pt x="1996" y="592"/>
                </a:lnTo>
                <a:lnTo>
                  <a:pt x="2066" y="588"/>
                </a:lnTo>
                <a:lnTo>
                  <a:pt x="2140" y="588"/>
                </a:lnTo>
                <a:lnTo>
                  <a:pt x="2221" y="592"/>
                </a:lnTo>
                <a:lnTo>
                  <a:pt x="2304" y="598"/>
                </a:lnTo>
                <a:lnTo>
                  <a:pt x="2391" y="610"/>
                </a:lnTo>
                <a:lnTo>
                  <a:pt x="2479" y="627"/>
                </a:lnTo>
                <a:lnTo>
                  <a:pt x="2568" y="650"/>
                </a:lnTo>
                <a:lnTo>
                  <a:pt x="2657" y="680"/>
                </a:lnTo>
                <a:lnTo>
                  <a:pt x="2746" y="717"/>
                </a:lnTo>
                <a:lnTo>
                  <a:pt x="2769" y="726"/>
                </a:lnTo>
                <a:lnTo>
                  <a:pt x="2794" y="727"/>
                </a:lnTo>
                <a:lnTo>
                  <a:pt x="2817" y="722"/>
                </a:lnTo>
                <a:lnTo>
                  <a:pt x="2839" y="712"/>
                </a:lnTo>
                <a:lnTo>
                  <a:pt x="2858" y="697"/>
                </a:lnTo>
                <a:lnTo>
                  <a:pt x="2873" y="677"/>
                </a:lnTo>
                <a:lnTo>
                  <a:pt x="2882" y="655"/>
                </a:lnTo>
                <a:lnTo>
                  <a:pt x="2886" y="633"/>
                </a:lnTo>
                <a:lnTo>
                  <a:pt x="2884" y="609"/>
                </a:lnTo>
                <a:lnTo>
                  <a:pt x="2878" y="588"/>
                </a:lnTo>
                <a:lnTo>
                  <a:pt x="2866" y="568"/>
                </a:lnTo>
                <a:lnTo>
                  <a:pt x="2850" y="551"/>
                </a:lnTo>
                <a:lnTo>
                  <a:pt x="2830" y="539"/>
                </a:lnTo>
                <a:lnTo>
                  <a:pt x="2751" y="505"/>
                </a:lnTo>
                <a:lnTo>
                  <a:pt x="2669" y="475"/>
                </a:lnTo>
                <a:lnTo>
                  <a:pt x="2719" y="443"/>
                </a:lnTo>
                <a:lnTo>
                  <a:pt x="2768" y="406"/>
                </a:lnTo>
                <a:lnTo>
                  <a:pt x="2813" y="365"/>
                </a:lnTo>
                <a:lnTo>
                  <a:pt x="2844" y="331"/>
                </a:lnTo>
                <a:lnTo>
                  <a:pt x="2873" y="297"/>
                </a:lnTo>
                <a:lnTo>
                  <a:pt x="2899" y="260"/>
                </a:lnTo>
                <a:lnTo>
                  <a:pt x="2995" y="302"/>
                </a:lnTo>
                <a:lnTo>
                  <a:pt x="3087" y="350"/>
                </a:lnTo>
                <a:lnTo>
                  <a:pt x="3177" y="403"/>
                </a:lnTo>
                <a:lnTo>
                  <a:pt x="3264" y="462"/>
                </a:lnTo>
                <a:lnTo>
                  <a:pt x="3347" y="525"/>
                </a:lnTo>
                <a:lnTo>
                  <a:pt x="3426" y="594"/>
                </a:lnTo>
                <a:lnTo>
                  <a:pt x="3496" y="663"/>
                </a:lnTo>
                <a:lnTo>
                  <a:pt x="3560" y="736"/>
                </a:lnTo>
                <a:lnTo>
                  <a:pt x="3619" y="813"/>
                </a:lnTo>
                <a:lnTo>
                  <a:pt x="3672" y="892"/>
                </a:lnTo>
                <a:lnTo>
                  <a:pt x="3720" y="975"/>
                </a:lnTo>
                <a:lnTo>
                  <a:pt x="3761" y="1062"/>
                </a:lnTo>
                <a:lnTo>
                  <a:pt x="3797" y="1150"/>
                </a:lnTo>
                <a:lnTo>
                  <a:pt x="3827" y="1240"/>
                </a:lnTo>
                <a:lnTo>
                  <a:pt x="3851" y="1333"/>
                </a:lnTo>
                <a:lnTo>
                  <a:pt x="3869" y="1426"/>
                </a:lnTo>
                <a:lnTo>
                  <a:pt x="3880" y="1521"/>
                </a:lnTo>
                <a:lnTo>
                  <a:pt x="3885" y="1614"/>
                </a:lnTo>
                <a:lnTo>
                  <a:pt x="3884" y="1707"/>
                </a:lnTo>
                <a:lnTo>
                  <a:pt x="3877" y="1801"/>
                </a:lnTo>
                <a:lnTo>
                  <a:pt x="3863" y="1894"/>
                </a:lnTo>
                <a:lnTo>
                  <a:pt x="3842" y="1986"/>
                </a:lnTo>
                <a:lnTo>
                  <a:pt x="3816" y="2077"/>
                </a:lnTo>
                <a:lnTo>
                  <a:pt x="3782" y="2167"/>
                </a:lnTo>
                <a:lnTo>
                  <a:pt x="3707" y="2343"/>
                </a:lnTo>
                <a:lnTo>
                  <a:pt x="3626" y="2516"/>
                </a:lnTo>
                <a:lnTo>
                  <a:pt x="3539" y="2689"/>
                </a:lnTo>
                <a:lnTo>
                  <a:pt x="3451" y="2859"/>
                </a:lnTo>
                <a:lnTo>
                  <a:pt x="3359" y="3028"/>
                </a:lnTo>
                <a:lnTo>
                  <a:pt x="3268" y="3198"/>
                </a:lnTo>
                <a:lnTo>
                  <a:pt x="3177" y="3367"/>
                </a:lnTo>
                <a:lnTo>
                  <a:pt x="3162" y="3391"/>
                </a:lnTo>
                <a:lnTo>
                  <a:pt x="3142" y="3410"/>
                </a:lnTo>
                <a:lnTo>
                  <a:pt x="3121" y="3426"/>
                </a:lnTo>
                <a:lnTo>
                  <a:pt x="3097" y="3439"/>
                </a:lnTo>
                <a:lnTo>
                  <a:pt x="3069" y="3446"/>
                </a:lnTo>
                <a:lnTo>
                  <a:pt x="3042" y="3449"/>
                </a:lnTo>
                <a:lnTo>
                  <a:pt x="2648" y="3449"/>
                </a:lnTo>
                <a:lnTo>
                  <a:pt x="2617" y="3445"/>
                </a:lnTo>
                <a:lnTo>
                  <a:pt x="2588" y="3436"/>
                </a:lnTo>
                <a:lnTo>
                  <a:pt x="2562" y="3422"/>
                </a:lnTo>
                <a:lnTo>
                  <a:pt x="2540" y="3403"/>
                </a:lnTo>
                <a:lnTo>
                  <a:pt x="2521" y="3381"/>
                </a:lnTo>
                <a:lnTo>
                  <a:pt x="2506" y="3355"/>
                </a:lnTo>
                <a:lnTo>
                  <a:pt x="2498" y="3325"/>
                </a:lnTo>
                <a:lnTo>
                  <a:pt x="2494" y="3294"/>
                </a:lnTo>
                <a:lnTo>
                  <a:pt x="2494" y="3107"/>
                </a:lnTo>
                <a:lnTo>
                  <a:pt x="2395" y="3123"/>
                </a:lnTo>
                <a:lnTo>
                  <a:pt x="2294" y="3135"/>
                </a:lnTo>
                <a:lnTo>
                  <a:pt x="2191" y="3141"/>
                </a:lnTo>
                <a:lnTo>
                  <a:pt x="2087" y="3144"/>
                </a:lnTo>
                <a:lnTo>
                  <a:pt x="1999" y="3143"/>
                </a:lnTo>
                <a:lnTo>
                  <a:pt x="1912" y="3138"/>
                </a:lnTo>
                <a:lnTo>
                  <a:pt x="1827" y="3129"/>
                </a:lnTo>
                <a:lnTo>
                  <a:pt x="1727" y="3356"/>
                </a:lnTo>
                <a:lnTo>
                  <a:pt x="1712" y="3382"/>
                </a:lnTo>
                <a:lnTo>
                  <a:pt x="1694" y="3404"/>
                </a:lnTo>
                <a:lnTo>
                  <a:pt x="1670" y="3423"/>
                </a:lnTo>
                <a:lnTo>
                  <a:pt x="1644" y="3436"/>
                </a:lnTo>
                <a:lnTo>
                  <a:pt x="1616" y="3445"/>
                </a:lnTo>
                <a:lnTo>
                  <a:pt x="1586" y="3449"/>
                </a:lnTo>
                <a:lnTo>
                  <a:pt x="1192" y="3449"/>
                </a:lnTo>
                <a:lnTo>
                  <a:pt x="1161" y="3445"/>
                </a:lnTo>
                <a:lnTo>
                  <a:pt x="1131" y="3436"/>
                </a:lnTo>
                <a:lnTo>
                  <a:pt x="1105" y="3422"/>
                </a:lnTo>
                <a:lnTo>
                  <a:pt x="1082" y="3403"/>
                </a:lnTo>
                <a:lnTo>
                  <a:pt x="1064" y="3381"/>
                </a:lnTo>
                <a:lnTo>
                  <a:pt x="1049" y="3355"/>
                </a:lnTo>
                <a:lnTo>
                  <a:pt x="1040" y="3325"/>
                </a:lnTo>
                <a:lnTo>
                  <a:pt x="1037" y="3294"/>
                </a:lnTo>
                <a:lnTo>
                  <a:pt x="1037" y="2862"/>
                </a:lnTo>
                <a:lnTo>
                  <a:pt x="951" y="2808"/>
                </a:lnTo>
                <a:lnTo>
                  <a:pt x="869" y="2749"/>
                </a:lnTo>
                <a:lnTo>
                  <a:pt x="792" y="2686"/>
                </a:lnTo>
                <a:lnTo>
                  <a:pt x="719" y="2620"/>
                </a:lnTo>
                <a:lnTo>
                  <a:pt x="651" y="2551"/>
                </a:lnTo>
                <a:lnTo>
                  <a:pt x="588" y="2477"/>
                </a:lnTo>
                <a:lnTo>
                  <a:pt x="529" y="2401"/>
                </a:lnTo>
                <a:lnTo>
                  <a:pt x="476" y="2322"/>
                </a:lnTo>
                <a:lnTo>
                  <a:pt x="429" y="2239"/>
                </a:lnTo>
                <a:lnTo>
                  <a:pt x="388" y="2154"/>
                </a:lnTo>
                <a:lnTo>
                  <a:pt x="353" y="2066"/>
                </a:lnTo>
                <a:lnTo>
                  <a:pt x="70" y="1919"/>
                </a:lnTo>
                <a:lnTo>
                  <a:pt x="47" y="1903"/>
                </a:lnTo>
                <a:lnTo>
                  <a:pt x="27" y="1883"/>
                </a:lnTo>
                <a:lnTo>
                  <a:pt x="12" y="1858"/>
                </a:lnTo>
                <a:lnTo>
                  <a:pt x="3" y="1831"/>
                </a:lnTo>
                <a:lnTo>
                  <a:pt x="0" y="1802"/>
                </a:lnTo>
                <a:lnTo>
                  <a:pt x="0" y="1315"/>
                </a:lnTo>
                <a:lnTo>
                  <a:pt x="3" y="1284"/>
                </a:lnTo>
                <a:lnTo>
                  <a:pt x="13" y="1256"/>
                </a:lnTo>
                <a:lnTo>
                  <a:pt x="30" y="1232"/>
                </a:lnTo>
                <a:lnTo>
                  <a:pt x="49" y="1212"/>
                </a:lnTo>
                <a:lnTo>
                  <a:pt x="74" y="1196"/>
                </a:lnTo>
                <a:lnTo>
                  <a:pt x="101" y="1186"/>
                </a:lnTo>
                <a:lnTo>
                  <a:pt x="132" y="1183"/>
                </a:lnTo>
                <a:lnTo>
                  <a:pt x="349" y="1183"/>
                </a:lnTo>
                <a:lnTo>
                  <a:pt x="384" y="1097"/>
                </a:lnTo>
                <a:lnTo>
                  <a:pt x="425" y="1012"/>
                </a:lnTo>
                <a:lnTo>
                  <a:pt x="471" y="929"/>
                </a:lnTo>
                <a:lnTo>
                  <a:pt x="523" y="851"/>
                </a:lnTo>
                <a:lnTo>
                  <a:pt x="580" y="774"/>
                </a:lnTo>
                <a:lnTo>
                  <a:pt x="642" y="701"/>
                </a:lnTo>
                <a:lnTo>
                  <a:pt x="709" y="632"/>
                </a:lnTo>
                <a:lnTo>
                  <a:pt x="781" y="565"/>
                </a:lnTo>
                <a:lnTo>
                  <a:pt x="604" y="199"/>
                </a:lnTo>
                <a:lnTo>
                  <a:pt x="594" y="171"/>
                </a:lnTo>
                <a:lnTo>
                  <a:pt x="590" y="143"/>
                </a:lnTo>
                <a:lnTo>
                  <a:pt x="593" y="116"/>
                </a:lnTo>
                <a:lnTo>
                  <a:pt x="600" y="90"/>
                </a:lnTo>
                <a:lnTo>
                  <a:pt x="614" y="65"/>
                </a:lnTo>
                <a:lnTo>
                  <a:pt x="632" y="45"/>
                </a:lnTo>
                <a:lnTo>
                  <a:pt x="653" y="28"/>
                </a:lnTo>
                <a:lnTo>
                  <a:pt x="679" y="16"/>
                </a:lnTo>
                <a:lnTo>
                  <a:pt x="709" y="10"/>
                </a:lnTo>
                <a:lnTo>
                  <a:pt x="764" y="5"/>
                </a:lnTo>
                <a:lnTo>
                  <a:pt x="824" y="2"/>
                </a:lnTo>
                <a:lnTo>
                  <a:pt x="890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9" name="Freeform 36"/>
          <p:cNvSpPr>
            <a:spLocks/>
          </p:cNvSpPr>
          <p:nvPr/>
        </p:nvSpPr>
        <p:spPr bwMode="auto">
          <a:xfrm>
            <a:off x="5446693" y="3324018"/>
            <a:ext cx="336709" cy="301538"/>
          </a:xfrm>
          <a:custGeom>
            <a:avLst/>
            <a:gdLst>
              <a:gd name="T0" fmla="*/ 239 w 239"/>
              <a:gd name="T1" fmla="*/ 0 h 226"/>
              <a:gd name="T2" fmla="*/ 227 w 239"/>
              <a:gd name="T3" fmla="*/ 27 h 226"/>
              <a:gd name="T4" fmla="*/ 224 w 239"/>
              <a:gd name="T5" fmla="*/ 24 h 226"/>
              <a:gd name="T6" fmla="*/ 143 w 239"/>
              <a:gd name="T7" fmla="*/ 108 h 226"/>
              <a:gd name="T8" fmla="*/ 121 w 239"/>
              <a:gd name="T9" fmla="*/ 94 h 226"/>
              <a:gd name="T10" fmla="*/ 6 w 239"/>
              <a:gd name="T11" fmla="*/ 226 h 226"/>
              <a:gd name="T12" fmla="*/ 0 w 239"/>
              <a:gd name="T13" fmla="*/ 219 h 226"/>
              <a:gd name="T14" fmla="*/ 122 w 239"/>
              <a:gd name="T15" fmla="*/ 79 h 226"/>
              <a:gd name="T16" fmla="*/ 145 w 239"/>
              <a:gd name="T17" fmla="*/ 94 h 226"/>
              <a:gd name="T18" fmla="*/ 216 w 239"/>
              <a:gd name="T19" fmla="*/ 16 h 226"/>
              <a:gd name="T20" fmla="*/ 213 w 239"/>
              <a:gd name="T21" fmla="*/ 12 h 226"/>
              <a:gd name="T22" fmla="*/ 239 w 239"/>
              <a:gd name="T23" fmla="*/ 0 h 2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239" h="226">
                <a:moveTo>
                  <a:pt x="239" y="0"/>
                </a:moveTo>
                <a:lnTo>
                  <a:pt x="227" y="27"/>
                </a:lnTo>
                <a:lnTo>
                  <a:pt x="224" y="24"/>
                </a:lnTo>
                <a:lnTo>
                  <a:pt x="143" y="108"/>
                </a:lnTo>
                <a:lnTo>
                  <a:pt x="121" y="94"/>
                </a:lnTo>
                <a:lnTo>
                  <a:pt x="6" y="226"/>
                </a:lnTo>
                <a:lnTo>
                  <a:pt x="0" y="219"/>
                </a:lnTo>
                <a:lnTo>
                  <a:pt x="122" y="79"/>
                </a:lnTo>
                <a:lnTo>
                  <a:pt x="145" y="94"/>
                </a:lnTo>
                <a:lnTo>
                  <a:pt x="216" y="16"/>
                </a:lnTo>
                <a:lnTo>
                  <a:pt x="213" y="12"/>
                </a:lnTo>
                <a:lnTo>
                  <a:pt x="239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Freeform 37"/>
          <p:cNvSpPr>
            <a:spLocks/>
          </p:cNvSpPr>
          <p:nvPr/>
        </p:nvSpPr>
        <p:spPr bwMode="auto">
          <a:xfrm>
            <a:off x="5436096" y="3505155"/>
            <a:ext cx="319803" cy="297537"/>
          </a:xfrm>
          <a:custGeom>
            <a:avLst/>
            <a:gdLst>
              <a:gd name="T0" fmla="*/ 198 w 227"/>
              <a:gd name="T1" fmla="*/ 0 h 223"/>
              <a:gd name="T2" fmla="*/ 201 w 227"/>
              <a:gd name="T3" fmla="*/ 1 h 223"/>
              <a:gd name="T4" fmla="*/ 203 w 227"/>
              <a:gd name="T5" fmla="*/ 4 h 223"/>
              <a:gd name="T6" fmla="*/ 203 w 227"/>
              <a:gd name="T7" fmla="*/ 7 h 223"/>
              <a:gd name="T8" fmla="*/ 194 w 227"/>
              <a:gd name="T9" fmla="*/ 126 h 223"/>
              <a:gd name="T10" fmla="*/ 194 w 227"/>
              <a:gd name="T11" fmla="*/ 131 h 223"/>
              <a:gd name="T12" fmla="*/ 227 w 227"/>
              <a:gd name="T13" fmla="*/ 119 h 223"/>
              <a:gd name="T14" fmla="*/ 224 w 227"/>
              <a:gd name="T15" fmla="*/ 162 h 223"/>
              <a:gd name="T16" fmla="*/ 0 w 227"/>
              <a:gd name="T17" fmla="*/ 223 h 223"/>
              <a:gd name="T18" fmla="*/ 3 w 227"/>
              <a:gd name="T19" fmla="*/ 190 h 223"/>
              <a:gd name="T20" fmla="*/ 38 w 227"/>
              <a:gd name="T21" fmla="*/ 178 h 223"/>
              <a:gd name="T22" fmla="*/ 38 w 227"/>
              <a:gd name="T23" fmla="*/ 175 h 223"/>
              <a:gd name="T24" fmla="*/ 41 w 227"/>
              <a:gd name="T25" fmla="*/ 140 h 223"/>
              <a:gd name="T26" fmla="*/ 42 w 227"/>
              <a:gd name="T27" fmla="*/ 135 h 223"/>
              <a:gd name="T28" fmla="*/ 44 w 227"/>
              <a:gd name="T29" fmla="*/ 131 h 223"/>
              <a:gd name="T30" fmla="*/ 47 w 227"/>
              <a:gd name="T31" fmla="*/ 128 h 223"/>
              <a:gd name="T32" fmla="*/ 51 w 227"/>
              <a:gd name="T33" fmla="*/ 126 h 223"/>
              <a:gd name="T34" fmla="*/ 54 w 227"/>
              <a:gd name="T35" fmla="*/ 126 h 223"/>
              <a:gd name="T36" fmla="*/ 57 w 227"/>
              <a:gd name="T37" fmla="*/ 126 h 223"/>
              <a:gd name="T38" fmla="*/ 60 w 227"/>
              <a:gd name="T39" fmla="*/ 129 h 223"/>
              <a:gd name="T40" fmla="*/ 60 w 227"/>
              <a:gd name="T41" fmla="*/ 134 h 223"/>
              <a:gd name="T42" fmla="*/ 57 w 227"/>
              <a:gd name="T43" fmla="*/ 169 h 223"/>
              <a:gd name="T44" fmla="*/ 55 w 227"/>
              <a:gd name="T45" fmla="*/ 174 h 223"/>
              <a:gd name="T46" fmla="*/ 109 w 227"/>
              <a:gd name="T47" fmla="*/ 158 h 223"/>
              <a:gd name="T48" fmla="*/ 108 w 227"/>
              <a:gd name="T49" fmla="*/ 155 h 223"/>
              <a:gd name="T50" fmla="*/ 115 w 227"/>
              <a:gd name="T51" fmla="*/ 65 h 223"/>
              <a:gd name="T52" fmla="*/ 117 w 227"/>
              <a:gd name="T53" fmla="*/ 62 h 223"/>
              <a:gd name="T54" fmla="*/ 118 w 227"/>
              <a:gd name="T55" fmla="*/ 58 h 223"/>
              <a:gd name="T56" fmla="*/ 121 w 227"/>
              <a:gd name="T57" fmla="*/ 55 h 223"/>
              <a:gd name="T58" fmla="*/ 125 w 227"/>
              <a:gd name="T59" fmla="*/ 53 h 223"/>
              <a:gd name="T60" fmla="*/ 128 w 227"/>
              <a:gd name="T61" fmla="*/ 52 h 223"/>
              <a:gd name="T62" fmla="*/ 131 w 227"/>
              <a:gd name="T63" fmla="*/ 53 h 223"/>
              <a:gd name="T64" fmla="*/ 134 w 227"/>
              <a:gd name="T65" fmla="*/ 56 h 223"/>
              <a:gd name="T66" fmla="*/ 134 w 227"/>
              <a:gd name="T67" fmla="*/ 59 h 223"/>
              <a:gd name="T68" fmla="*/ 127 w 227"/>
              <a:gd name="T69" fmla="*/ 147 h 223"/>
              <a:gd name="T70" fmla="*/ 127 w 227"/>
              <a:gd name="T71" fmla="*/ 152 h 223"/>
              <a:gd name="T72" fmla="*/ 176 w 227"/>
              <a:gd name="T73" fmla="*/ 135 h 223"/>
              <a:gd name="T74" fmla="*/ 175 w 227"/>
              <a:gd name="T75" fmla="*/ 132 h 223"/>
              <a:gd name="T76" fmla="*/ 185 w 227"/>
              <a:gd name="T77" fmla="*/ 13 h 223"/>
              <a:gd name="T78" fmla="*/ 185 w 227"/>
              <a:gd name="T79" fmla="*/ 9 h 223"/>
              <a:gd name="T80" fmla="*/ 188 w 227"/>
              <a:gd name="T81" fmla="*/ 6 h 223"/>
              <a:gd name="T82" fmla="*/ 191 w 227"/>
              <a:gd name="T83" fmla="*/ 3 h 223"/>
              <a:gd name="T84" fmla="*/ 195 w 227"/>
              <a:gd name="T85" fmla="*/ 0 h 223"/>
              <a:gd name="T86" fmla="*/ 198 w 227"/>
              <a:gd name="T87" fmla="*/ 0 h 2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</a:cxnLst>
            <a:rect l="0" t="0" r="r" b="b"/>
            <a:pathLst>
              <a:path w="227" h="223">
                <a:moveTo>
                  <a:pt x="198" y="0"/>
                </a:moveTo>
                <a:lnTo>
                  <a:pt x="201" y="1"/>
                </a:lnTo>
                <a:lnTo>
                  <a:pt x="203" y="4"/>
                </a:lnTo>
                <a:lnTo>
                  <a:pt x="203" y="7"/>
                </a:lnTo>
                <a:lnTo>
                  <a:pt x="194" y="126"/>
                </a:lnTo>
                <a:lnTo>
                  <a:pt x="194" y="131"/>
                </a:lnTo>
                <a:lnTo>
                  <a:pt x="227" y="119"/>
                </a:lnTo>
                <a:lnTo>
                  <a:pt x="224" y="162"/>
                </a:lnTo>
                <a:lnTo>
                  <a:pt x="0" y="223"/>
                </a:lnTo>
                <a:lnTo>
                  <a:pt x="3" y="190"/>
                </a:lnTo>
                <a:lnTo>
                  <a:pt x="38" y="178"/>
                </a:lnTo>
                <a:lnTo>
                  <a:pt x="38" y="175"/>
                </a:lnTo>
                <a:lnTo>
                  <a:pt x="41" y="140"/>
                </a:lnTo>
                <a:lnTo>
                  <a:pt x="42" y="135"/>
                </a:lnTo>
                <a:lnTo>
                  <a:pt x="44" y="131"/>
                </a:lnTo>
                <a:lnTo>
                  <a:pt x="47" y="128"/>
                </a:lnTo>
                <a:lnTo>
                  <a:pt x="51" y="126"/>
                </a:lnTo>
                <a:lnTo>
                  <a:pt x="54" y="126"/>
                </a:lnTo>
                <a:lnTo>
                  <a:pt x="57" y="126"/>
                </a:lnTo>
                <a:lnTo>
                  <a:pt x="60" y="129"/>
                </a:lnTo>
                <a:lnTo>
                  <a:pt x="60" y="134"/>
                </a:lnTo>
                <a:lnTo>
                  <a:pt x="57" y="169"/>
                </a:lnTo>
                <a:lnTo>
                  <a:pt x="55" y="174"/>
                </a:lnTo>
                <a:lnTo>
                  <a:pt x="109" y="158"/>
                </a:lnTo>
                <a:lnTo>
                  <a:pt x="108" y="155"/>
                </a:lnTo>
                <a:lnTo>
                  <a:pt x="115" y="65"/>
                </a:lnTo>
                <a:lnTo>
                  <a:pt x="117" y="62"/>
                </a:lnTo>
                <a:lnTo>
                  <a:pt x="118" y="58"/>
                </a:lnTo>
                <a:lnTo>
                  <a:pt x="121" y="55"/>
                </a:lnTo>
                <a:lnTo>
                  <a:pt x="125" y="53"/>
                </a:lnTo>
                <a:lnTo>
                  <a:pt x="128" y="52"/>
                </a:lnTo>
                <a:lnTo>
                  <a:pt x="131" y="53"/>
                </a:lnTo>
                <a:lnTo>
                  <a:pt x="134" y="56"/>
                </a:lnTo>
                <a:lnTo>
                  <a:pt x="134" y="59"/>
                </a:lnTo>
                <a:lnTo>
                  <a:pt x="127" y="147"/>
                </a:lnTo>
                <a:lnTo>
                  <a:pt x="127" y="152"/>
                </a:lnTo>
                <a:lnTo>
                  <a:pt x="176" y="135"/>
                </a:lnTo>
                <a:lnTo>
                  <a:pt x="175" y="132"/>
                </a:lnTo>
                <a:lnTo>
                  <a:pt x="185" y="13"/>
                </a:lnTo>
                <a:lnTo>
                  <a:pt x="185" y="9"/>
                </a:lnTo>
                <a:lnTo>
                  <a:pt x="188" y="6"/>
                </a:lnTo>
                <a:lnTo>
                  <a:pt x="191" y="3"/>
                </a:lnTo>
                <a:lnTo>
                  <a:pt x="195" y="0"/>
                </a:lnTo>
                <a:lnTo>
                  <a:pt x="198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38379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9" name="Прямая соединительная линия 38"/>
          <p:cNvCxnSpPr/>
          <p:nvPr/>
        </p:nvCxnSpPr>
        <p:spPr>
          <a:xfrm>
            <a:off x="8152" y="525104"/>
            <a:ext cx="9135848" cy="1"/>
          </a:xfrm>
          <a:prstGeom prst="line">
            <a:avLst/>
          </a:prstGeom>
          <a:ln w="25400">
            <a:solidFill>
              <a:srgbClr val="082C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Заголовок 1"/>
          <p:cNvSpPr txBox="1">
            <a:spLocks/>
          </p:cNvSpPr>
          <p:nvPr/>
        </p:nvSpPr>
        <p:spPr>
          <a:xfrm>
            <a:off x="0" y="46282"/>
            <a:ext cx="9144000" cy="566137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ЖЕКЕШЕЛЕНДІРУ - «ЕКІНШІ ТОЛҚЫН»</a:t>
            </a:r>
            <a:endParaRPr lang="ru-RU" sz="26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1" name="Freeform 46"/>
          <p:cNvSpPr>
            <a:spLocks/>
          </p:cNvSpPr>
          <p:nvPr/>
        </p:nvSpPr>
        <p:spPr bwMode="auto">
          <a:xfrm>
            <a:off x="186139" y="1124744"/>
            <a:ext cx="3527098" cy="3007771"/>
          </a:xfrm>
          <a:custGeom>
            <a:avLst/>
            <a:gdLst>
              <a:gd name="T0" fmla="*/ 1590 w 2291"/>
              <a:gd name="T1" fmla="*/ 888 h 2290"/>
              <a:gd name="T2" fmla="*/ 1387 w 2291"/>
              <a:gd name="T3" fmla="*/ 918 h 2290"/>
              <a:gd name="T4" fmla="*/ 885 w 2291"/>
              <a:gd name="T5" fmla="*/ 527 h 2290"/>
              <a:gd name="T6" fmla="*/ 893 w 2291"/>
              <a:gd name="T7" fmla="*/ 446 h 2290"/>
              <a:gd name="T8" fmla="*/ 447 w 2291"/>
              <a:gd name="T9" fmla="*/ 0 h 2290"/>
              <a:gd name="T10" fmla="*/ 0 w 2291"/>
              <a:gd name="T11" fmla="*/ 446 h 2290"/>
              <a:gd name="T12" fmla="*/ 447 w 2291"/>
              <a:gd name="T13" fmla="*/ 892 h 2290"/>
              <a:gd name="T14" fmla="*/ 528 w 2291"/>
              <a:gd name="T15" fmla="*/ 885 h 2290"/>
              <a:gd name="T16" fmla="*/ 919 w 2291"/>
              <a:gd name="T17" fmla="*/ 1386 h 2290"/>
              <a:gd name="T18" fmla="*/ 889 w 2291"/>
              <a:gd name="T19" fmla="*/ 1589 h 2290"/>
              <a:gd name="T20" fmla="*/ 1590 w 2291"/>
              <a:gd name="T21" fmla="*/ 2290 h 2290"/>
              <a:gd name="T22" fmla="*/ 2291 w 2291"/>
              <a:gd name="T23" fmla="*/ 1589 h 2290"/>
              <a:gd name="T24" fmla="*/ 1590 w 2291"/>
              <a:gd name="T25" fmla="*/ 888 h 229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291" h="2290">
                <a:moveTo>
                  <a:pt x="1590" y="888"/>
                </a:moveTo>
                <a:cubicBezTo>
                  <a:pt x="1519" y="888"/>
                  <a:pt x="1451" y="899"/>
                  <a:pt x="1387" y="918"/>
                </a:cubicBezTo>
                <a:cubicBezTo>
                  <a:pt x="1015" y="1028"/>
                  <a:pt x="842" y="770"/>
                  <a:pt x="885" y="527"/>
                </a:cubicBezTo>
                <a:cubicBezTo>
                  <a:pt x="890" y="501"/>
                  <a:pt x="893" y="474"/>
                  <a:pt x="893" y="446"/>
                </a:cubicBezTo>
                <a:cubicBezTo>
                  <a:pt x="893" y="200"/>
                  <a:pt x="693" y="0"/>
                  <a:pt x="447" y="0"/>
                </a:cubicBezTo>
                <a:cubicBezTo>
                  <a:pt x="201" y="0"/>
                  <a:pt x="0" y="200"/>
                  <a:pt x="0" y="446"/>
                </a:cubicBezTo>
                <a:cubicBezTo>
                  <a:pt x="0" y="692"/>
                  <a:pt x="201" y="892"/>
                  <a:pt x="447" y="892"/>
                </a:cubicBezTo>
                <a:cubicBezTo>
                  <a:pt x="474" y="892"/>
                  <a:pt x="502" y="889"/>
                  <a:pt x="528" y="885"/>
                </a:cubicBezTo>
                <a:cubicBezTo>
                  <a:pt x="771" y="841"/>
                  <a:pt x="1029" y="1015"/>
                  <a:pt x="919" y="1386"/>
                </a:cubicBezTo>
                <a:cubicBezTo>
                  <a:pt x="899" y="1450"/>
                  <a:pt x="889" y="1519"/>
                  <a:pt x="889" y="1589"/>
                </a:cubicBezTo>
                <a:cubicBezTo>
                  <a:pt x="889" y="1976"/>
                  <a:pt x="1203" y="2290"/>
                  <a:pt x="1590" y="2290"/>
                </a:cubicBezTo>
                <a:cubicBezTo>
                  <a:pt x="1976" y="2290"/>
                  <a:pt x="2291" y="1976"/>
                  <a:pt x="2291" y="1589"/>
                </a:cubicBezTo>
                <a:cubicBezTo>
                  <a:pt x="2291" y="1203"/>
                  <a:pt x="1976" y="888"/>
                  <a:pt x="1590" y="888"/>
                </a:cubicBezTo>
                <a:close/>
              </a:path>
            </a:pathLst>
          </a:custGeom>
          <a:gradFill>
            <a:gsLst>
              <a:gs pos="35000">
                <a:srgbClr val="00297A"/>
              </a:gs>
              <a:gs pos="70000">
                <a:srgbClr val="0070C0"/>
              </a:gs>
              <a:gs pos="100000">
                <a:srgbClr val="00B0F0"/>
              </a:gs>
            </a:gsLst>
            <a:lin ang="5400000" scaled="1"/>
          </a:gradFill>
          <a:ln w="12700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 defTabSz="914126"/>
            <a:endParaRPr lang="en-US" sz="1799" b="1" ker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2" name="Freeform 47"/>
          <p:cNvSpPr>
            <a:spLocks/>
          </p:cNvSpPr>
          <p:nvPr/>
        </p:nvSpPr>
        <p:spPr bwMode="auto">
          <a:xfrm>
            <a:off x="0" y="594277"/>
            <a:ext cx="3109684" cy="3390715"/>
          </a:xfrm>
          <a:custGeom>
            <a:avLst/>
            <a:gdLst>
              <a:gd name="T0" fmla="*/ 1646 w 2197"/>
              <a:gd name="T1" fmla="*/ 0 h 2197"/>
              <a:gd name="T2" fmla="*/ 1095 w 2197"/>
              <a:gd name="T3" fmla="*/ 551 h 2197"/>
              <a:gd name="T4" fmla="*/ 1122 w 2197"/>
              <a:gd name="T5" fmla="*/ 722 h 2197"/>
              <a:gd name="T6" fmla="*/ 721 w 2197"/>
              <a:gd name="T7" fmla="*/ 1122 h 2197"/>
              <a:gd name="T8" fmla="*/ 551 w 2197"/>
              <a:gd name="T9" fmla="*/ 1095 h 2197"/>
              <a:gd name="T10" fmla="*/ 0 w 2197"/>
              <a:gd name="T11" fmla="*/ 1646 h 2197"/>
              <a:gd name="T12" fmla="*/ 551 w 2197"/>
              <a:gd name="T13" fmla="*/ 2197 h 2197"/>
              <a:gd name="T14" fmla="*/ 1102 w 2197"/>
              <a:gd name="T15" fmla="*/ 1646 h 2197"/>
              <a:gd name="T16" fmla="*/ 1075 w 2197"/>
              <a:gd name="T17" fmla="*/ 1475 h 2197"/>
              <a:gd name="T18" fmla="*/ 1475 w 2197"/>
              <a:gd name="T19" fmla="*/ 1075 h 2197"/>
              <a:gd name="T20" fmla="*/ 1646 w 2197"/>
              <a:gd name="T21" fmla="*/ 1102 h 2197"/>
              <a:gd name="T22" fmla="*/ 2197 w 2197"/>
              <a:gd name="T23" fmla="*/ 551 h 2197"/>
              <a:gd name="T24" fmla="*/ 1646 w 2197"/>
              <a:gd name="T25" fmla="*/ 0 h 21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2197" h="2197">
                <a:moveTo>
                  <a:pt x="1646" y="0"/>
                </a:moveTo>
                <a:cubicBezTo>
                  <a:pt x="1342" y="0"/>
                  <a:pt x="1095" y="247"/>
                  <a:pt x="1095" y="551"/>
                </a:cubicBezTo>
                <a:cubicBezTo>
                  <a:pt x="1095" y="611"/>
                  <a:pt x="1104" y="668"/>
                  <a:pt x="1122" y="722"/>
                </a:cubicBezTo>
                <a:cubicBezTo>
                  <a:pt x="1209" y="991"/>
                  <a:pt x="990" y="1209"/>
                  <a:pt x="721" y="1122"/>
                </a:cubicBezTo>
                <a:cubicBezTo>
                  <a:pt x="668" y="1105"/>
                  <a:pt x="610" y="1095"/>
                  <a:pt x="551" y="1095"/>
                </a:cubicBezTo>
                <a:cubicBezTo>
                  <a:pt x="247" y="1095"/>
                  <a:pt x="0" y="1342"/>
                  <a:pt x="0" y="1646"/>
                </a:cubicBezTo>
                <a:cubicBezTo>
                  <a:pt x="0" y="1950"/>
                  <a:pt x="247" y="2197"/>
                  <a:pt x="551" y="2197"/>
                </a:cubicBezTo>
                <a:cubicBezTo>
                  <a:pt x="855" y="2197"/>
                  <a:pt x="1102" y="1950"/>
                  <a:pt x="1102" y="1646"/>
                </a:cubicBezTo>
                <a:cubicBezTo>
                  <a:pt x="1102" y="1586"/>
                  <a:pt x="1092" y="1529"/>
                  <a:pt x="1075" y="1475"/>
                </a:cubicBezTo>
                <a:cubicBezTo>
                  <a:pt x="988" y="1206"/>
                  <a:pt x="1206" y="988"/>
                  <a:pt x="1475" y="1075"/>
                </a:cubicBezTo>
                <a:cubicBezTo>
                  <a:pt x="1529" y="1093"/>
                  <a:pt x="1586" y="1102"/>
                  <a:pt x="1646" y="1102"/>
                </a:cubicBezTo>
                <a:cubicBezTo>
                  <a:pt x="1950" y="1102"/>
                  <a:pt x="2197" y="855"/>
                  <a:pt x="2197" y="551"/>
                </a:cubicBezTo>
                <a:cubicBezTo>
                  <a:pt x="2197" y="247"/>
                  <a:pt x="1950" y="0"/>
                  <a:pt x="1646" y="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4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3" name="Oval 138"/>
          <p:cNvSpPr/>
          <p:nvPr/>
        </p:nvSpPr>
        <p:spPr>
          <a:xfrm>
            <a:off x="1647371" y="750987"/>
            <a:ext cx="1329505" cy="144968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4" name="Oval 139"/>
          <p:cNvSpPr/>
          <p:nvPr/>
        </p:nvSpPr>
        <p:spPr>
          <a:xfrm>
            <a:off x="1676822" y="2430413"/>
            <a:ext cx="1922060" cy="15841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40"/>
          <p:cNvGrpSpPr/>
          <p:nvPr/>
        </p:nvGrpSpPr>
        <p:grpSpPr>
          <a:xfrm>
            <a:off x="118583" y="2417837"/>
            <a:ext cx="1329378" cy="1440160"/>
            <a:chOff x="3900027" y="3604579"/>
            <a:chExt cx="1060223" cy="1288438"/>
          </a:xfrm>
        </p:grpSpPr>
        <p:sp>
          <p:nvSpPr>
            <p:cNvPr id="86" name="Oval 141"/>
            <p:cNvSpPr/>
            <p:nvPr/>
          </p:nvSpPr>
          <p:spPr>
            <a:xfrm>
              <a:off x="3900027" y="3604579"/>
              <a:ext cx="1060223" cy="1288438"/>
            </a:xfrm>
            <a:prstGeom prst="ellipse">
              <a:avLst/>
            </a:prstGeom>
            <a:ln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pPr algn="ctr"/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" name="Group 142"/>
            <p:cNvGrpSpPr/>
            <p:nvPr/>
          </p:nvGrpSpPr>
          <p:grpSpPr>
            <a:xfrm>
              <a:off x="4154108" y="3975692"/>
              <a:ext cx="549691" cy="602408"/>
              <a:chOff x="6680410" y="1278603"/>
              <a:chExt cx="347658" cy="381001"/>
            </a:xfrm>
            <a:solidFill>
              <a:schemeClr val="bg1"/>
            </a:solidFill>
          </p:grpSpPr>
          <p:sp>
            <p:nvSpPr>
              <p:cNvPr id="88" name="Freeform 27"/>
              <p:cNvSpPr>
                <a:spLocks noEditPoints="1"/>
              </p:cNvSpPr>
              <p:nvPr/>
            </p:nvSpPr>
            <p:spPr bwMode="auto">
              <a:xfrm>
                <a:off x="6742719" y="1335754"/>
                <a:ext cx="233362" cy="323850"/>
              </a:xfrm>
              <a:custGeom>
                <a:avLst/>
                <a:gdLst>
                  <a:gd name="T0" fmla="*/ 762 w 2060"/>
                  <a:gd name="T1" fmla="*/ 305 h 2844"/>
                  <a:gd name="T2" fmla="*/ 486 w 2060"/>
                  <a:gd name="T3" fmla="*/ 474 h 2844"/>
                  <a:gd name="T4" fmla="*/ 309 w 2060"/>
                  <a:gd name="T5" fmla="*/ 735 h 2844"/>
                  <a:gd name="T6" fmla="*/ 263 w 2060"/>
                  <a:gd name="T7" fmla="*/ 1051 h 2844"/>
                  <a:gd name="T8" fmla="*/ 318 w 2060"/>
                  <a:gd name="T9" fmla="*/ 1304 h 2844"/>
                  <a:gd name="T10" fmla="*/ 420 w 2060"/>
                  <a:gd name="T11" fmla="*/ 1495 h 2844"/>
                  <a:gd name="T12" fmla="*/ 538 w 2060"/>
                  <a:gd name="T13" fmla="*/ 1673 h 2844"/>
                  <a:gd name="T14" fmla="*/ 612 w 2060"/>
                  <a:gd name="T15" fmla="*/ 1872 h 2844"/>
                  <a:gd name="T16" fmla="*/ 656 w 2060"/>
                  <a:gd name="T17" fmla="*/ 2010 h 2844"/>
                  <a:gd name="T18" fmla="*/ 1366 w 2060"/>
                  <a:gd name="T19" fmla="*/ 2043 h 2844"/>
                  <a:gd name="T20" fmla="*/ 1443 w 2060"/>
                  <a:gd name="T21" fmla="*/ 1943 h 2844"/>
                  <a:gd name="T22" fmla="*/ 1482 w 2060"/>
                  <a:gd name="T23" fmla="*/ 1749 h 2844"/>
                  <a:gd name="T24" fmla="*/ 1594 w 2060"/>
                  <a:gd name="T25" fmla="*/ 1563 h 2844"/>
                  <a:gd name="T26" fmla="*/ 1703 w 2060"/>
                  <a:gd name="T27" fmla="*/ 1386 h 2844"/>
                  <a:gd name="T28" fmla="*/ 1783 w 2060"/>
                  <a:gd name="T29" fmla="*/ 1161 h 2844"/>
                  <a:gd name="T30" fmla="*/ 1787 w 2060"/>
                  <a:gd name="T31" fmla="*/ 858 h 2844"/>
                  <a:gd name="T32" fmla="*/ 1659 w 2060"/>
                  <a:gd name="T33" fmla="*/ 569 h 2844"/>
                  <a:gd name="T34" fmla="*/ 1418 w 2060"/>
                  <a:gd name="T35" fmla="*/ 359 h 2844"/>
                  <a:gd name="T36" fmla="*/ 1100 w 2060"/>
                  <a:gd name="T37" fmla="*/ 262 h 2844"/>
                  <a:gd name="T38" fmla="*/ 1277 w 2060"/>
                  <a:gd name="T39" fmla="*/ 30 h 2844"/>
                  <a:gd name="T40" fmla="*/ 1637 w 2060"/>
                  <a:gd name="T41" fmla="*/ 192 h 2844"/>
                  <a:gd name="T42" fmla="*/ 1905 w 2060"/>
                  <a:gd name="T43" fmla="*/ 468 h 2844"/>
                  <a:gd name="T44" fmla="*/ 2046 w 2060"/>
                  <a:gd name="T45" fmla="*/ 829 h 2844"/>
                  <a:gd name="T46" fmla="*/ 2044 w 2060"/>
                  <a:gd name="T47" fmla="*/ 1185 h 2844"/>
                  <a:gd name="T48" fmla="*/ 1964 w 2060"/>
                  <a:gd name="T49" fmla="*/ 1447 h 2844"/>
                  <a:gd name="T50" fmla="*/ 1853 w 2060"/>
                  <a:gd name="T51" fmla="*/ 1643 h 2844"/>
                  <a:gd name="T52" fmla="*/ 1740 w 2060"/>
                  <a:gd name="T53" fmla="*/ 1813 h 2844"/>
                  <a:gd name="T54" fmla="*/ 1702 w 2060"/>
                  <a:gd name="T55" fmla="*/ 1965 h 2844"/>
                  <a:gd name="T56" fmla="*/ 1596 w 2060"/>
                  <a:gd name="T57" fmla="*/ 2184 h 2844"/>
                  <a:gd name="T58" fmla="*/ 1510 w 2060"/>
                  <a:gd name="T59" fmla="*/ 2331 h 2844"/>
                  <a:gd name="T60" fmla="*/ 1502 w 2060"/>
                  <a:gd name="T61" fmla="*/ 2468 h 2844"/>
                  <a:gd name="T62" fmla="*/ 1499 w 2060"/>
                  <a:gd name="T63" fmla="*/ 2532 h 2844"/>
                  <a:gd name="T64" fmla="*/ 1468 w 2060"/>
                  <a:gd name="T65" fmla="*/ 2616 h 2844"/>
                  <a:gd name="T66" fmla="*/ 1361 w 2060"/>
                  <a:gd name="T67" fmla="*/ 2709 h 2844"/>
                  <a:gd name="T68" fmla="*/ 1202 w 2060"/>
                  <a:gd name="T69" fmla="*/ 2823 h 2844"/>
                  <a:gd name="T70" fmla="*/ 904 w 2060"/>
                  <a:gd name="T71" fmla="*/ 2842 h 2844"/>
                  <a:gd name="T72" fmla="*/ 773 w 2060"/>
                  <a:gd name="T73" fmla="*/ 2741 h 2844"/>
                  <a:gd name="T74" fmla="*/ 616 w 2060"/>
                  <a:gd name="T75" fmla="*/ 2648 h 2844"/>
                  <a:gd name="T76" fmla="*/ 564 w 2060"/>
                  <a:gd name="T77" fmla="*/ 2549 h 2844"/>
                  <a:gd name="T78" fmla="*/ 560 w 2060"/>
                  <a:gd name="T79" fmla="*/ 2505 h 2844"/>
                  <a:gd name="T80" fmla="*/ 553 w 2060"/>
                  <a:gd name="T81" fmla="*/ 2388 h 2844"/>
                  <a:gd name="T82" fmla="*/ 546 w 2060"/>
                  <a:gd name="T83" fmla="*/ 2257 h 2844"/>
                  <a:gd name="T84" fmla="*/ 382 w 2060"/>
                  <a:gd name="T85" fmla="*/ 2057 h 2844"/>
                  <a:gd name="T86" fmla="*/ 345 w 2060"/>
                  <a:gd name="T87" fmla="*/ 1868 h 2844"/>
                  <a:gd name="T88" fmla="*/ 251 w 2060"/>
                  <a:gd name="T89" fmla="*/ 1709 h 2844"/>
                  <a:gd name="T90" fmla="*/ 139 w 2060"/>
                  <a:gd name="T91" fmla="*/ 1532 h 2844"/>
                  <a:gd name="T92" fmla="*/ 41 w 2060"/>
                  <a:gd name="T93" fmla="*/ 1299 h 2844"/>
                  <a:gd name="T94" fmla="*/ 0 w 2060"/>
                  <a:gd name="T95" fmla="*/ 989 h 2844"/>
                  <a:gd name="T96" fmla="*/ 81 w 2060"/>
                  <a:gd name="T97" fmla="*/ 605 h 2844"/>
                  <a:gd name="T98" fmla="*/ 302 w 2060"/>
                  <a:gd name="T99" fmla="*/ 291 h 2844"/>
                  <a:gd name="T100" fmla="*/ 630 w 2060"/>
                  <a:gd name="T101" fmla="*/ 79 h 2844"/>
                  <a:gd name="T102" fmla="*/ 1030 w 2060"/>
                  <a:gd name="T103" fmla="*/ 0 h 284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l="0" t="0" r="r" b="b"/>
                <a:pathLst>
                  <a:path w="2060" h="2844">
                    <a:moveTo>
                      <a:pt x="1030" y="259"/>
                    </a:moveTo>
                    <a:lnTo>
                      <a:pt x="960" y="262"/>
                    </a:lnTo>
                    <a:lnTo>
                      <a:pt x="891" y="271"/>
                    </a:lnTo>
                    <a:lnTo>
                      <a:pt x="826" y="286"/>
                    </a:lnTo>
                    <a:lnTo>
                      <a:pt x="762" y="305"/>
                    </a:lnTo>
                    <a:lnTo>
                      <a:pt x="700" y="330"/>
                    </a:lnTo>
                    <a:lnTo>
                      <a:pt x="641" y="360"/>
                    </a:lnTo>
                    <a:lnTo>
                      <a:pt x="586" y="393"/>
                    </a:lnTo>
                    <a:lnTo>
                      <a:pt x="535" y="431"/>
                    </a:lnTo>
                    <a:lnTo>
                      <a:pt x="486" y="474"/>
                    </a:lnTo>
                    <a:lnTo>
                      <a:pt x="441" y="519"/>
                    </a:lnTo>
                    <a:lnTo>
                      <a:pt x="402" y="569"/>
                    </a:lnTo>
                    <a:lnTo>
                      <a:pt x="366" y="622"/>
                    </a:lnTo>
                    <a:lnTo>
                      <a:pt x="335" y="677"/>
                    </a:lnTo>
                    <a:lnTo>
                      <a:pt x="309" y="735"/>
                    </a:lnTo>
                    <a:lnTo>
                      <a:pt x="288" y="796"/>
                    </a:lnTo>
                    <a:lnTo>
                      <a:pt x="273" y="858"/>
                    </a:lnTo>
                    <a:lnTo>
                      <a:pt x="264" y="923"/>
                    </a:lnTo>
                    <a:lnTo>
                      <a:pt x="261" y="989"/>
                    </a:lnTo>
                    <a:lnTo>
                      <a:pt x="263" y="1051"/>
                    </a:lnTo>
                    <a:lnTo>
                      <a:pt x="268" y="1108"/>
                    </a:lnTo>
                    <a:lnTo>
                      <a:pt x="277" y="1161"/>
                    </a:lnTo>
                    <a:lnTo>
                      <a:pt x="288" y="1212"/>
                    </a:lnTo>
                    <a:lnTo>
                      <a:pt x="302" y="1260"/>
                    </a:lnTo>
                    <a:lnTo>
                      <a:pt x="318" y="1304"/>
                    </a:lnTo>
                    <a:lnTo>
                      <a:pt x="336" y="1346"/>
                    </a:lnTo>
                    <a:lnTo>
                      <a:pt x="356" y="1386"/>
                    </a:lnTo>
                    <a:lnTo>
                      <a:pt x="377" y="1424"/>
                    </a:lnTo>
                    <a:lnTo>
                      <a:pt x="399" y="1460"/>
                    </a:lnTo>
                    <a:lnTo>
                      <a:pt x="420" y="1495"/>
                    </a:lnTo>
                    <a:lnTo>
                      <a:pt x="444" y="1529"/>
                    </a:lnTo>
                    <a:lnTo>
                      <a:pt x="465" y="1562"/>
                    </a:lnTo>
                    <a:lnTo>
                      <a:pt x="490" y="1599"/>
                    </a:lnTo>
                    <a:lnTo>
                      <a:pt x="515" y="1636"/>
                    </a:lnTo>
                    <a:lnTo>
                      <a:pt x="538" y="1673"/>
                    </a:lnTo>
                    <a:lnTo>
                      <a:pt x="560" y="1710"/>
                    </a:lnTo>
                    <a:lnTo>
                      <a:pt x="578" y="1749"/>
                    </a:lnTo>
                    <a:lnTo>
                      <a:pt x="593" y="1788"/>
                    </a:lnTo>
                    <a:lnTo>
                      <a:pt x="604" y="1829"/>
                    </a:lnTo>
                    <a:lnTo>
                      <a:pt x="612" y="1872"/>
                    </a:lnTo>
                    <a:lnTo>
                      <a:pt x="614" y="1918"/>
                    </a:lnTo>
                    <a:lnTo>
                      <a:pt x="617" y="1943"/>
                    </a:lnTo>
                    <a:lnTo>
                      <a:pt x="627" y="1967"/>
                    </a:lnTo>
                    <a:lnTo>
                      <a:pt x="639" y="1990"/>
                    </a:lnTo>
                    <a:lnTo>
                      <a:pt x="656" y="2010"/>
                    </a:lnTo>
                    <a:lnTo>
                      <a:pt x="674" y="2028"/>
                    </a:lnTo>
                    <a:lnTo>
                      <a:pt x="694" y="2043"/>
                    </a:lnTo>
                    <a:lnTo>
                      <a:pt x="712" y="2057"/>
                    </a:lnTo>
                    <a:lnTo>
                      <a:pt x="1348" y="2057"/>
                    </a:lnTo>
                    <a:lnTo>
                      <a:pt x="1366" y="2043"/>
                    </a:lnTo>
                    <a:lnTo>
                      <a:pt x="1385" y="2028"/>
                    </a:lnTo>
                    <a:lnTo>
                      <a:pt x="1404" y="2010"/>
                    </a:lnTo>
                    <a:lnTo>
                      <a:pt x="1420" y="1990"/>
                    </a:lnTo>
                    <a:lnTo>
                      <a:pt x="1433" y="1967"/>
                    </a:lnTo>
                    <a:lnTo>
                      <a:pt x="1443" y="1943"/>
                    </a:lnTo>
                    <a:lnTo>
                      <a:pt x="1446" y="1918"/>
                    </a:lnTo>
                    <a:lnTo>
                      <a:pt x="1448" y="1872"/>
                    </a:lnTo>
                    <a:lnTo>
                      <a:pt x="1455" y="1829"/>
                    </a:lnTo>
                    <a:lnTo>
                      <a:pt x="1467" y="1788"/>
                    </a:lnTo>
                    <a:lnTo>
                      <a:pt x="1482" y="1749"/>
                    </a:lnTo>
                    <a:lnTo>
                      <a:pt x="1500" y="1711"/>
                    </a:lnTo>
                    <a:lnTo>
                      <a:pt x="1521" y="1673"/>
                    </a:lnTo>
                    <a:lnTo>
                      <a:pt x="1544" y="1636"/>
                    </a:lnTo>
                    <a:lnTo>
                      <a:pt x="1568" y="1600"/>
                    </a:lnTo>
                    <a:lnTo>
                      <a:pt x="1594" y="1563"/>
                    </a:lnTo>
                    <a:lnTo>
                      <a:pt x="1616" y="1530"/>
                    </a:lnTo>
                    <a:lnTo>
                      <a:pt x="1638" y="1496"/>
                    </a:lnTo>
                    <a:lnTo>
                      <a:pt x="1661" y="1461"/>
                    </a:lnTo>
                    <a:lnTo>
                      <a:pt x="1683" y="1424"/>
                    </a:lnTo>
                    <a:lnTo>
                      <a:pt x="1703" y="1386"/>
                    </a:lnTo>
                    <a:lnTo>
                      <a:pt x="1723" y="1346"/>
                    </a:lnTo>
                    <a:lnTo>
                      <a:pt x="1741" y="1304"/>
                    </a:lnTo>
                    <a:lnTo>
                      <a:pt x="1757" y="1260"/>
                    </a:lnTo>
                    <a:lnTo>
                      <a:pt x="1771" y="1212"/>
                    </a:lnTo>
                    <a:lnTo>
                      <a:pt x="1783" y="1161"/>
                    </a:lnTo>
                    <a:lnTo>
                      <a:pt x="1791" y="1108"/>
                    </a:lnTo>
                    <a:lnTo>
                      <a:pt x="1797" y="1051"/>
                    </a:lnTo>
                    <a:lnTo>
                      <a:pt x="1799" y="989"/>
                    </a:lnTo>
                    <a:lnTo>
                      <a:pt x="1796" y="923"/>
                    </a:lnTo>
                    <a:lnTo>
                      <a:pt x="1787" y="858"/>
                    </a:lnTo>
                    <a:lnTo>
                      <a:pt x="1771" y="795"/>
                    </a:lnTo>
                    <a:lnTo>
                      <a:pt x="1751" y="735"/>
                    </a:lnTo>
                    <a:lnTo>
                      <a:pt x="1726" y="677"/>
                    </a:lnTo>
                    <a:lnTo>
                      <a:pt x="1694" y="621"/>
                    </a:lnTo>
                    <a:lnTo>
                      <a:pt x="1659" y="569"/>
                    </a:lnTo>
                    <a:lnTo>
                      <a:pt x="1618" y="519"/>
                    </a:lnTo>
                    <a:lnTo>
                      <a:pt x="1573" y="474"/>
                    </a:lnTo>
                    <a:lnTo>
                      <a:pt x="1526" y="431"/>
                    </a:lnTo>
                    <a:lnTo>
                      <a:pt x="1473" y="392"/>
                    </a:lnTo>
                    <a:lnTo>
                      <a:pt x="1418" y="359"/>
                    </a:lnTo>
                    <a:lnTo>
                      <a:pt x="1360" y="330"/>
                    </a:lnTo>
                    <a:lnTo>
                      <a:pt x="1298" y="305"/>
                    </a:lnTo>
                    <a:lnTo>
                      <a:pt x="1234" y="286"/>
                    </a:lnTo>
                    <a:lnTo>
                      <a:pt x="1168" y="271"/>
                    </a:lnTo>
                    <a:lnTo>
                      <a:pt x="1100" y="262"/>
                    </a:lnTo>
                    <a:lnTo>
                      <a:pt x="1030" y="259"/>
                    </a:lnTo>
                    <a:close/>
                    <a:moveTo>
                      <a:pt x="1030" y="0"/>
                    </a:moveTo>
                    <a:lnTo>
                      <a:pt x="1114" y="4"/>
                    </a:lnTo>
                    <a:lnTo>
                      <a:pt x="1197" y="14"/>
                    </a:lnTo>
                    <a:lnTo>
                      <a:pt x="1277" y="30"/>
                    </a:lnTo>
                    <a:lnTo>
                      <a:pt x="1355" y="51"/>
                    </a:lnTo>
                    <a:lnTo>
                      <a:pt x="1430" y="79"/>
                    </a:lnTo>
                    <a:lnTo>
                      <a:pt x="1502" y="111"/>
                    </a:lnTo>
                    <a:lnTo>
                      <a:pt x="1571" y="149"/>
                    </a:lnTo>
                    <a:lnTo>
                      <a:pt x="1637" y="192"/>
                    </a:lnTo>
                    <a:lnTo>
                      <a:pt x="1699" y="239"/>
                    </a:lnTo>
                    <a:lnTo>
                      <a:pt x="1757" y="291"/>
                    </a:lnTo>
                    <a:lnTo>
                      <a:pt x="1811" y="346"/>
                    </a:lnTo>
                    <a:lnTo>
                      <a:pt x="1861" y="406"/>
                    </a:lnTo>
                    <a:lnTo>
                      <a:pt x="1905" y="468"/>
                    </a:lnTo>
                    <a:lnTo>
                      <a:pt x="1945" y="535"/>
                    </a:lnTo>
                    <a:lnTo>
                      <a:pt x="1979" y="605"/>
                    </a:lnTo>
                    <a:lnTo>
                      <a:pt x="2006" y="678"/>
                    </a:lnTo>
                    <a:lnTo>
                      <a:pt x="2030" y="752"/>
                    </a:lnTo>
                    <a:lnTo>
                      <a:pt x="2046" y="829"/>
                    </a:lnTo>
                    <a:lnTo>
                      <a:pt x="2056" y="908"/>
                    </a:lnTo>
                    <a:lnTo>
                      <a:pt x="2060" y="989"/>
                    </a:lnTo>
                    <a:lnTo>
                      <a:pt x="2057" y="1058"/>
                    </a:lnTo>
                    <a:lnTo>
                      <a:pt x="2052" y="1123"/>
                    </a:lnTo>
                    <a:lnTo>
                      <a:pt x="2044" y="1185"/>
                    </a:lnTo>
                    <a:lnTo>
                      <a:pt x="2032" y="1244"/>
                    </a:lnTo>
                    <a:lnTo>
                      <a:pt x="2018" y="1299"/>
                    </a:lnTo>
                    <a:lnTo>
                      <a:pt x="2002" y="1351"/>
                    </a:lnTo>
                    <a:lnTo>
                      <a:pt x="1983" y="1400"/>
                    </a:lnTo>
                    <a:lnTo>
                      <a:pt x="1964" y="1447"/>
                    </a:lnTo>
                    <a:lnTo>
                      <a:pt x="1943" y="1490"/>
                    </a:lnTo>
                    <a:lnTo>
                      <a:pt x="1921" y="1531"/>
                    </a:lnTo>
                    <a:lnTo>
                      <a:pt x="1898" y="1571"/>
                    </a:lnTo>
                    <a:lnTo>
                      <a:pt x="1876" y="1608"/>
                    </a:lnTo>
                    <a:lnTo>
                      <a:pt x="1853" y="1643"/>
                    </a:lnTo>
                    <a:lnTo>
                      <a:pt x="1831" y="1676"/>
                    </a:lnTo>
                    <a:lnTo>
                      <a:pt x="1809" y="1708"/>
                    </a:lnTo>
                    <a:lnTo>
                      <a:pt x="1783" y="1747"/>
                    </a:lnTo>
                    <a:lnTo>
                      <a:pt x="1760" y="1782"/>
                    </a:lnTo>
                    <a:lnTo>
                      <a:pt x="1740" y="1813"/>
                    </a:lnTo>
                    <a:lnTo>
                      <a:pt x="1726" y="1842"/>
                    </a:lnTo>
                    <a:lnTo>
                      <a:pt x="1715" y="1868"/>
                    </a:lnTo>
                    <a:lnTo>
                      <a:pt x="1707" y="1893"/>
                    </a:lnTo>
                    <a:lnTo>
                      <a:pt x="1705" y="1918"/>
                    </a:lnTo>
                    <a:lnTo>
                      <a:pt x="1702" y="1965"/>
                    </a:lnTo>
                    <a:lnTo>
                      <a:pt x="1693" y="2012"/>
                    </a:lnTo>
                    <a:lnTo>
                      <a:pt x="1678" y="2057"/>
                    </a:lnTo>
                    <a:lnTo>
                      <a:pt x="1655" y="2102"/>
                    </a:lnTo>
                    <a:lnTo>
                      <a:pt x="1629" y="2144"/>
                    </a:lnTo>
                    <a:lnTo>
                      <a:pt x="1596" y="2184"/>
                    </a:lnTo>
                    <a:lnTo>
                      <a:pt x="1557" y="2222"/>
                    </a:lnTo>
                    <a:lnTo>
                      <a:pt x="1514" y="2257"/>
                    </a:lnTo>
                    <a:lnTo>
                      <a:pt x="1513" y="2278"/>
                    </a:lnTo>
                    <a:lnTo>
                      <a:pt x="1512" y="2303"/>
                    </a:lnTo>
                    <a:lnTo>
                      <a:pt x="1510" y="2331"/>
                    </a:lnTo>
                    <a:lnTo>
                      <a:pt x="1509" y="2359"/>
                    </a:lnTo>
                    <a:lnTo>
                      <a:pt x="1506" y="2388"/>
                    </a:lnTo>
                    <a:lnTo>
                      <a:pt x="1505" y="2416"/>
                    </a:lnTo>
                    <a:lnTo>
                      <a:pt x="1503" y="2444"/>
                    </a:lnTo>
                    <a:lnTo>
                      <a:pt x="1502" y="2468"/>
                    </a:lnTo>
                    <a:lnTo>
                      <a:pt x="1501" y="2488"/>
                    </a:lnTo>
                    <a:lnTo>
                      <a:pt x="1500" y="2505"/>
                    </a:lnTo>
                    <a:lnTo>
                      <a:pt x="1500" y="2516"/>
                    </a:lnTo>
                    <a:lnTo>
                      <a:pt x="1499" y="2519"/>
                    </a:lnTo>
                    <a:lnTo>
                      <a:pt x="1499" y="2532"/>
                    </a:lnTo>
                    <a:lnTo>
                      <a:pt x="1497" y="2546"/>
                    </a:lnTo>
                    <a:lnTo>
                      <a:pt x="1493" y="2562"/>
                    </a:lnTo>
                    <a:lnTo>
                      <a:pt x="1487" y="2579"/>
                    </a:lnTo>
                    <a:lnTo>
                      <a:pt x="1479" y="2598"/>
                    </a:lnTo>
                    <a:lnTo>
                      <a:pt x="1468" y="2616"/>
                    </a:lnTo>
                    <a:lnTo>
                      <a:pt x="1454" y="2635"/>
                    </a:lnTo>
                    <a:lnTo>
                      <a:pt x="1437" y="2655"/>
                    </a:lnTo>
                    <a:lnTo>
                      <a:pt x="1416" y="2673"/>
                    </a:lnTo>
                    <a:lnTo>
                      <a:pt x="1390" y="2692"/>
                    </a:lnTo>
                    <a:lnTo>
                      <a:pt x="1361" y="2709"/>
                    </a:lnTo>
                    <a:lnTo>
                      <a:pt x="1327" y="2726"/>
                    </a:lnTo>
                    <a:lnTo>
                      <a:pt x="1286" y="2741"/>
                    </a:lnTo>
                    <a:lnTo>
                      <a:pt x="1263" y="2770"/>
                    </a:lnTo>
                    <a:lnTo>
                      <a:pt x="1234" y="2798"/>
                    </a:lnTo>
                    <a:lnTo>
                      <a:pt x="1202" y="2823"/>
                    </a:lnTo>
                    <a:lnTo>
                      <a:pt x="1180" y="2835"/>
                    </a:lnTo>
                    <a:lnTo>
                      <a:pt x="1155" y="2842"/>
                    </a:lnTo>
                    <a:lnTo>
                      <a:pt x="1130" y="2844"/>
                    </a:lnTo>
                    <a:lnTo>
                      <a:pt x="930" y="2844"/>
                    </a:lnTo>
                    <a:lnTo>
                      <a:pt x="904" y="2842"/>
                    </a:lnTo>
                    <a:lnTo>
                      <a:pt x="880" y="2835"/>
                    </a:lnTo>
                    <a:lnTo>
                      <a:pt x="857" y="2823"/>
                    </a:lnTo>
                    <a:lnTo>
                      <a:pt x="826" y="2798"/>
                    </a:lnTo>
                    <a:lnTo>
                      <a:pt x="797" y="2770"/>
                    </a:lnTo>
                    <a:lnTo>
                      <a:pt x="773" y="2741"/>
                    </a:lnTo>
                    <a:lnTo>
                      <a:pt x="731" y="2724"/>
                    </a:lnTo>
                    <a:lnTo>
                      <a:pt x="695" y="2707"/>
                    </a:lnTo>
                    <a:lnTo>
                      <a:pt x="663" y="2688"/>
                    </a:lnTo>
                    <a:lnTo>
                      <a:pt x="637" y="2668"/>
                    </a:lnTo>
                    <a:lnTo>
                      <a:pt x="616" y="2648"/>
                    </a:lnTo>
                    <a:lnTo>
                      <a:pt x="599" y="2627"/>
                    </a:lnTo>
                    <a:lnTo>
                      <a:pt x="586" y="2607"/>
                    </a:lnTo>
                    <a:lnTo>
                      <a:pt x="576" y="2586"/>
                    </a:lnTo>
                    <a:lnTo>
                      <a:pt x="569" y="2567"/>
                    </a:lnTo>
                    <a:lnTo>
                      <a:pt x="564" y="2549"/>
                    </a:lnTo>
                    <a:lnTo>
                      <a:pt x="562" y="2534"/>
                    </a:lnTo>
                    <a:lnTo>
                      <a:pt x="561" y="2519"/>
                    </a:lnTo>
                    <a:lnTo>
                      <a:pt x="561" y="2519"/>
                    </a:lnTo>
                    <a:lnTo>
                      <a:pt x="561" y="2516"/>
                    </a:lnTo>
                    <a:lnTo>
                      <a:pt x="560" y="2505"/>
                    </a:lnTo>
                    <a:lnTo>
                      <a:pt x="559" y="2488"/>
                    </a:lnTo>
                    <a:lnTo>
                      <a:pt x="557" y="2468"/>
                    </a:lnTo>
                    <a:lnTo>
                      <a:pt x="556" y="2444"/>
                    </a:lnTo>
                    <a:lnTo>
                      <a:pt x="554" y="2416"/>
                    </a:lnTo>
                    <a:lnTo>
                      <a:pt x="553" y="2388"/>
                    </a:lnTo>
                    <a:lnTo>
                      <a:pt x="551" y="2359"/>
                    </a:lnTo>
                    <a:lnTo>
                      <a:pt x="550" y="2331"/>
                    </a:lnTo>
                    <a:lnTo>
                      <a:pt x="548" y="2303"/>
                    </a:lnTo>
                    <a:lnTo>
                      <a:pt x="547" y="2278"/>
                    </a:lnTo>
                    <a:lnTo>
                      <a:pt x="546" y="2257"/>
                    </a:lnTo>
                    <a:lnTo>
                      <a:pt x="502" y="2222"/>
                    </a:lnTo>
                    <a:lnTo>
                      <a:pt x="464" y="2184"/>
                    </a:lnTo>
                    <a:lnTo>
                      <a:pt x="431" y="2144"/>
                    </a:lnTo>
                    <a:lnTo>
                      <a:pt x="404" y="2102"/>
                    </a:lnTo>
                    <a:lnTo>
                      <a:pt x="382" y="2057"/>
                    </a:lnTo>
                    <a:lnTo>
                      <a:pt x="367" y="2012"/>
                    </a:lnTo>
                    <a:lnTo>
                      <a:pt x="357" y="1965"/>
                    </a:lnTo>
                    <a:lnTo>
                      <a:pt x="354" y="1918"/>
                    </a:lnTo>
                    <a:lnTo>
                      <a:pt x="352" y="1893"/>
                    </a:lnTo>
                    <a:lnTo>
                      <a:pt x="345" y="1868"/>
                    </a:lnTo>
                    <a:lnTo>
                      <a:pt x="334" y="1842"/>
                    </a:lnTo>
                    <a:lnTo>
                      <a:pt x="319" y="1813"/>
                    </a:lnTo>
                    <a:lnTo>
                      <a:pt x="300" y="1782"/>
                    </a:lnTo>
                    <a:lnTo>
                      <a:pt x="278" y="1747"/>
                    </a:lnTo>
                    <a:lnTo>
                      <a:pt x="251" y="1709"/>
                    </a:lnTo>
                    <a:lnTo>
                      <a:pt x="230" y="1677"/>
                    </a:lnTo>
                    <a:lnTo>
                      <a:pt x="207" y="1643"/>
                    </a:lnTo>
                    <a:lnTo>
                      <a:pt x="184" y="1608"/>
                    </a:lnTo>
                    <a:lnTo>
                      <a:pt x="162" y="1571"/>
                    </a:lnTo>
                    <a:lnTo>
                      <a:pt x="139" y="1532"/>
                    </a:lnTo>
                    <a:lnTo>
                      <a:pt x="117" y="1490"/>
                    </a:lnTo>
                    <a:lnTo>
                      <a:pt x="96" y="1447"/>
                    </a:lnTo>
                    <a:lnTo>
                      <a:pt x="77" y="1400"/>
                    </a:lnTo>
                    <a:lnTo>
                      <a:pt x="57" y="1351"/>
                    </a:lnTo>
                    <a:lnTo>
                      <a:pt x="41" y="1299"/>
                    </a:lnTo>
                    <a:lnTo>
                      <a:pt x="28" y="1244"/>
                    </a:lnTo>
                    <a:lnTo>
                      <a:pt x="16" y="1185"/>
                    </a:lnTo>
                    <a:lnTo>
                      <a:pt x="7" y="1123"/>
                    </a:lnTo>
                    <a:lnTo>
                      <a:pt x="2" y="1058"/>
                    </a:lnTo>
                    <a:lnTo>
                      <a:pt x="0" y="989"/>
                    </a:lnTo>
                    <a:lnTo>
                      <a:pt x="3" y="908"/>
                    </a:lnTo>
                    <a:lnTo>
                      <a:pt x="14" y="829"/>
                    </a:lnTo>
                    <a:lnTo>
                      <a:pt x="30" y="752"/>
                    </a:lnTo>
                    <a:lnTo>
                      <a:pt x="53" y="678"/>
                    </a:lnTo>
                    <a:lnTo>
                      <a:pt x="81" y="605"/>
                    </a:lnTo>
                    <a:lnTo>
                      <a:pt x="115" y="535"/>
                    </a:lnTo>
                    <a:lnTo>
                      <a:pt x="154" y="468"/>
                    </a:lnTo>
                    <a:lnTo>
                      <a:pt x="199" y="406"/>
                    </a:lnTo>
                    <a:lnTo>
                      <a:pt x="249" y="346"/>
                    </a:lnTo>
                    <a:lnTo>
                      <a:pt x="302" y="291"/>
                    </a:lnTo>
                    <a:lnTo>
                      <a:pt x="361" y="239"/>
                    </a:lnTo>
                    <a:lnTo>
                      <a:pt x="422" y="192"/>
                    </a:lnTo>
                    <a:lnTo>
                      <a:pt x="488" y="149"/>
                    </a:lnTo>
                    <a:lnTo>
                      <a:pt x="557" y="111"/>
                    </a:lnTo>
                    <a:lnTo>
                      <a:pt x="630" y="79"/>
                    </a:lnTo>
                    <a:lnTo>
                      <a:pt x="705" y="51"/>
                    </a:lnTo>
                    <a:lnTo>
                      <a:pt x="783" y="30"/>
                    </a:lnTo>
                    <a:lnTo>
                      <a:pt x="863" y="14"/>
                    </a:lnTo>
                    <a:lnTo>
                      <a:pt x="946" y="4"/>
                    </a:lnTo>
                    <a:lnTo>
                      <a:pt x="1030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Freeform 28"/>
              <p:cNvSpPr>
                <a:spLocks/>
              </p:cNvSpPr>
              <p:nvPr/>
            </p:nvSpPr>
            <p:spPr bwMode="auto">
              <a:xfrm>
                <a:off x="6847100" y="1278603"/>
                <a:ext cx="14287" cy="36513"/>
              </a:xfrm>
              <a:custGeom>
                <a:avLst/>
                <a:gdLst>
                  <a:gd name="T0" fmla="*/ 65 w 130"/>
                  <a:gd name="T1" fmla="*/ 0 h 322"/>
                  <a:gd name="T2" fmla="*/ 65 w 130"/>
                  <a:gd name="T3" fmla="*/ 0 h 322"/>
                  <a:gd name="T4" fmla="*/ 82 w 130"/>
                  <a:gd name="T5" fmla="*/ 2 h 322"/>
                  <a:gd name="T6" fmla="*/ 98 w 130"/>
                  <a:gd name="T7" fmla="*/ 8 h 322"/>
                  <a:gd name="T8" fmla="*/ 111 w 130"/>
                  <a:gd name="T9" fmla="*/ 19 h 322"/>
                  <a:gd name="T10" fmla="*/ 121 w 130"/>
                  <a:gd name="T11" fmla="*/ 32 h 322"/>
                  <a:gd name="T12" fmla="*/ 128 w 130"/>
                  <a:gd name="T13" fmla="*/ 47 h 322"/>
                  <a:gd name="T14" fmla="*/ 130 w 130"/>
                  <a:gd name="T15" fmla="*/ 64 h 322"/>
                  <a:gd name="T16" fmla="*/ 130 w 130"/>
                  <a:gd name="T17" fmla="*/ 258 h 322"/>
                  <a:gd name="T18" fmla="*/ 128 w 130"/>
                  <a:gd name="T19" fmla="*/ 276 h 322"/>
                  <a:gd name="T20" fmla="*/ 121 w 130"/>
                  <a:gd name="T21" fmla="*/ 290 h 322"/>
                  <a:gd name="T22" fmla="*/ 111 w 130"/>
                  <a:gd name="T23" fmla="*/ 304 h 322"/>
                  <a:gd name="T24" fmla="*/ 98 w 130"/>
                  <a:gd name="T25" fmla="*/ 314 h 322"/>
                  <a:gd name="T26" fmla="*/ 82 w 130"/>
                  <a:gd name="T27" fmla="*/ 320 h 322"/>
                  <a:gd name="T28" fmla="*/ 65 w 130"/>
                  <a:gd name="T29" fmla="*/ 322 h 322"/>
                  <a:gd name="T30" fmla="*/ 48 w 130"/>
                  <a:gd name="T31" fmla="*/ 320 h 322"/>
                  <a:gd name="T32" fmla="*/ 32 w 130"/>
                  <a:gd name="T33" fmla="*/ 314 h 322"/>
                  <a:gd name="T34" fmla="*/ 19 w 130"/>
                  <a:gd name="T35" fmla="*/ 304 h 322"/>
                  <a:gd name="T36" fmla="*/ 8 w 130"/>
                  <a:gd name="T37" fmla="*/ 290 h 322"/>
                  <a:gd name="T38" fmla="*/ 2 w 130"/>
                  <a:gd name="T39" fmla="*/ 276 h 322"/>
                  <a:gd name="T40" fmla="*/ 0 w 130"/>
                  <a:gd name="T41" fmla="*/ 258 h 322"/>
                  <a:gd name="T42" fmla="*/ 0 w 130"/>
                  <a:gd name="T43" fmla="*/ 64 h 322"/>
                  <a:gd name="T44" fmla="*/ 2 w 130"/>
                  <a:gd name="T45" fmla="*/ 47 h 322"/>
                  <a:gd name="T46" fmla="*/ 8 w 130"/>
                  <a:gd name="T47" fmla="*/ 32 h 322"/>
                  <a:gd name="T48" fmla="*/ 19 w 130"/>
                  <a:gd name="T49" fmla="*/ 19 h 322"/>
                  <a:gd name="T50" fmla="*/ 32 w 130"/>
                  <a:gd name="T51" fmla="*/ 8 h 322"/>
                  <a:gd name="T52" fmla="*/ 48 w 130"/>
                  <a:gd name="T53" fmla="*/ 2 h 322"/>
                  <a:gd name="T54" fmla="*/ 65 w 130"/>
                  <a:gd name="T55" fmla="*/ 0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30" h="322">
                    <a:moveTo>
                      <a:pt x="65" y="0"/>
                    </a:moveTo>
                    <a:lnTo>
                      <a:pt x="65" y="0"/>
                    </a:lnTo>
                    <a:lnTo>
                      <a:pt x="82" y="2"/>
                    </a:lnTo>
                    <a:lnTo>
                      <a:pt x="98" y="8"/>
                    </a:lnTo>
                    <a:lnTo>
                      <a:pt x="111" y="19"/>
                    </a:lnTo>
                    <a:lnTo>
                      <a:pt x="121" y="32"/>
                    </a:lnTo>
                    <a:lnTo>
                      <a:pt x="128" y="47"/>
                    </a:lnTo>
                    <a:lnTo>
                      <a:pt x="130" y="64"/>
                    </a:lnTo>
                    <a:lnTo>
                      <a:pt x="130" y="258"/>
                    </a:lnTo>
                    <a:lnTo>
                      <a:pt x="128" y="276"/>
                    </a:lnTo>
                    <a:lnTo>
                      <a:pt x="121" y="290"/>
                    </a:lnTo>
                    <a:lnTo>
                      <a:pt x="111" y="304"/>
                    </a:lnTo>
                    <a:lnTo>
                      <a:pt x="98" y="314"/>
                    </a:lnTo>
                    <a:lnTo>
                      <a:pt x="82" y="320"/>
                    </a:lnTo>
                    <a:lnTo>
                      <a:pt x="65" y="322"/>
                    </a:lnTo>
                    <a:lnTo>
                      <a:pt x="48" y="320"/>
                    </a:lnTo>
                    <a:lnTo>
                      <a:pt x="32" y="314"/>
                    </a:lnTo>
                    <a:lnTo>
                      <a:pt x="19" y="304"/>
                    </a:lnTo>
                    <a:lnTo>
                      <a:pt x="8" y="290"/>
                    </a:lnTo>
                    <a:lnTo>
                      <a:pt x="2" y="276"/>
                    </a:lnTo>
                    <a:lnTo>
                      <a:pt x="0" y="258"/>
                    </a:lnTo>
                    <a:lnTo>
                      <a:pt x="0" y="64"/>
                    </a:lnTo>
                    <a:lnTo>
                      <a:pt x="2" y="47"/>
                    </a:lnTo>
                    <a:lnTo>
                      <a:pt x="8" y="32"/>
                    </a:lnTo>
                    <a:lnTo>
                      <a:pt x="19" y="19"/>
                    </a:lnTo>
                    <a:lnTo>
                      <a:pt x="32" y="8"/>
                    </a:lnTo>
                    <a:lnTo>
                      <a:pt x="48" y="2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29"/>
              <p:cNvSpPr>
                <a:spLocks/>
              </p:cNvSpPr>
              <p:nvPr/>
            </p:nvSpPr>
            <p:spPr bwMode="auto">
              <a:xfrm>
                <a:off x="6762964" y="1299241"/>
                <a:ext cx="26987" cy="34925"/>
              </a:xfrm>
              <a:custGeom>
                <a:avLst/>
                <a:gdLst>
                  <a:gd name="T0" fmla="*/ 65 w 228"/>
                  <a:gd name="T1" fmla="*/ 0 h 298"/>
                  <a:gd name="T2" fmla="*/ 82 w 228"/>
                  <a:gd name="T3" fmla="*/ 2 h 298"/>
                  <a:gd name="T4" fmla="*/ 97 w 228"/>
                  <a:gd name="T5" fmla="*/ 9 h 298"/>
                  <a:gd name="T6" fmla="*/ 111 w 228"/>
                  <a:gd name="T7" fmla="*/ 19 h 298"/>
                  <a:gd name="T8" fmla="*/ 121 w 228"/>
                  <a:gd name="T9" fmla="*/ 33 h 298"/>
                  <a:gd name="T10" fmla="*/ 219 w 228"/>
                  <a:gd name="T11" fmla="*/ 201 h 298"/>
                  <a:gd name="T12" fmla="*/ 225 w 228"/>
                  <a:gd name="T13" fmla="*/ 217 h 298"/>
                  <a:gd name="T14" fmla="*/ 228 w 228"/>
                  <a:gd name="T15" fmla="*/ 234 h 298"/>
                  <a:gd name="T16" fmla="*/ 225 w 228"/>
                  <a:gd name="T17" fmla="*/ 250 h 298"/>
                  <a:gd name="T18" fmla="*/ 219 w 228"/>
                  <a:gd name="T19" fmla="*/ 265 h 298"/>
                  <a:gd name="T20" fmla="*/ 209 w 228"/>
                  <a:gd name="T21" fmla="*/ 279 h 298"/>
                  <a:gd name="T22" fmla="*/ 196 w 228"/>
                  <a:gd name="T23" fmla="*/ 290 h 298"/>
                  <a:gd name="T24" fmla="*/ 180 w 228"/>
                  <a:gd name="T25" fmla="*/ 296 h 298"/>
                  <a:gd name="T26" fmla="*/ 163 w 228"/>
                  <a:gd name="T27" fmla="*/ 298 h 298"/>
                  <a:gd name="T28" fmla="*/ 146 w 228"/>
                  <a:gd name="T29" fmla="*/ 296 h 298"/>
                  <a:gd name="T30" fmla="*/ 131 w 228"/>
                  <a:gd name="T31" fmla="*/ 290 h 298"/>
                  <a:gd name="T32" fmla="*/ 117 w 228"/>
                  <a:gd name="T33" fmla="*/ 279 h 298"/>
                  <a:gd name="T34" fmla="*/ 106 w 228"/>
                  <a:gd name="T35" fmla="*/ 265 h 298"/>
                  <a:gd name="T36" fmla="*/ 8 w 228"/>
                  <a:gd name="T37" fmla="*/ 97 h 298"/>
                  <a:gd name="T38" fmla="*/ 2 w 228"/>
                  <a:gd name="T39" fmla="*/ 82 h 298"/>
                  <a:gd name="T40" fmla="*/ 0 w 228"/>
                  <a:gd name="T41" fmla="*/ 65 h 298"/>
                  <a:gd name="T42" fmla="*/ 2 w 228"/>
                  <a:gd name="T43" fmla="*/ 49 h 298"/>
                  <a:gd name="T44" fmla="*/ 8 w 228"/>
                  <a:gd name="T45" fmla="*/ 33 h 298"/>
                  <a:gd name="T46" fmla="*/ 19 w 228"/>
                  <a:gd name="T47" fmla="*/ 20 h 298"/>
                  <a:gd name="T48" fmla="*/ 32 w 228"/>
                  <a:gd name="T49" fmla="*/ 10 h 298"/>
                  <a:gd name="T50" fmla="*/ 49 w 228"/>
                  <a:gd name="T51" fmla="*/ 2 h 298"/>
                  <a:gd name="T52" fmla="*/ 65 w 228"/>
                  <a:gd name="T53" fmla="*/ 0 h 2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8" h="298">
                    <a:moveTo>
                      <a:pt x="65" y="0"/>
                    </a:moveTo>
                    <a:lnTo>
                      <a:pt x="82" y="2"/>
                    </a:lnTo>
                    <a:lnTo>
                      <a:pt x="97" y="9"/>
                    </a:lnTo>
                    <a:lnTo>
                      <a:pt x="111" y="19"/>
                    </a:lnTo>
                    <a:lnTo>
                      <a:pt x="121" y="33"/>
                    </a:lnTo>
                    <a:lnTo>
                      <a:pt x="219" y="201"/>
                    </a:lnTo>
                    <a:lnTo>
                      <a:pt x="225" y="217"/>
                    </a:lnTo>
                    <a:lnTo>
                      <a:pt x="228" y="234"/>
                    </a:lnTo>
                    <a:lnTo>
                      <a:pt x="225" y="250"/>
                    </a:lnTo>
                    <a:lnTo>
                      <a:pt x="219" y="265"/>
                    </a:lnTo>
                    <a:lnTo>
                      <a:pt x="209" y="279"/>
                    </a:lnTo>
                    <a:lnTo>
                      <a:pt x="196" y="290"/>
                    </a:lnTo>
                    <a:lnTo>
                      <a:pt x="180" y="296"/>
                    </a:lnTo>
                    <a:lnTo>
                      <a:pt x="163" y="298"/>
                    </a:lnTo>
                    <a:lnTo>
                      <a:pt x="146" y="296"/>
                    </a:lnTo>
                    <a:lnTo>
                      <a:pt x="131" y="290"/>
                    </a:lnTo>
                    <a:lnTo>
                      <a:pt x="117" y="279"/>
                    </a:lnTo>
                    <a:lnTo>
                      <a:pt x="106" y="265"/>
                    </a:lnTo>
                    <a:lnTo>
                      <a:pt x="8" y="97"/>
                    </a:lnTo>
                    <a:lnTo>
                      <a:pt x="2" y="82"/>
                    </a:lnTo>
                    <a:lnTo>
                      <a:pt x="0" y="65"/>
                    </a:lnTo>
                    <a:lnTo>
                      <a:pt x="2" y="49"/>
                    </a:lnTo>
                    <a:lnTo>
                      <a:pt x="8" y="33"/>
                    </a:lnTo>
                    <a:lnTo>
                      <a:pt x="19" y="20"/>
                    </a:lnTo>
                    <a:lnTo>
                      <a:pt x="32" y="10"/>
                    </a:lnTo>
                    <a:lnTo>
                      <a:pt x="49" y="2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30"/>
              <p:cNvSpPr>
                <a:spLocks/>
              </p:cNvSpPr>
              <p:nvPr/>
            </p:nvSpPr>
            <p:spPr bwMode="auto">
              <a:xfrm>
                <a:off x="6702632" y="1361155"/>
                <a:ext cx="33337" cy="25400"/>
              </a:xfrm>
              <a:custGeom>
                <a:avLst/>
                <a:gdLst>
                  <a:gd name="T0" fmla="*/ 65 w 299"/>
                  <a:gd name="T1" fmla="*/ 0 h 226"/>
                  <a:gd name="T2" fmla="*/ 81 w 299"/>
                  <a:gd name="T3" fmla="*/ 2 h 226"/>
                  <a:gd name="T4" fmla="*/ 98 w 299"/>
                  <a:gd name="T5" fmla="*/ 8 h 226"/>
                  <a:gd name="T6" fmla="*/ 267 w 299"/>
                  <a:gd name="T7" fmla="*/ 104 h 226"/>
                  <a:gd name="T8" fmla="*/ 281 w 299"/>
                  <a:gd name="T9" fmla="*/ 116 h 226"/>
                  <a:gd name="T10" fmla="*/ 290 w 299"/>
                  <a:gd name="T11" fmla="*/ 129 h 226"/>
                  <a:gd name="T12" fmla="*/ 297 w 299"/>
                  <a:gd name="T13" fmla="*/ 144 h 226"/>
                  <a:gd name="T14" fmla="*/ 299 w 299"/>
                  <a:gd name="T15" fmla="*/ 160 h 226"/>
                  <a:gd name="T16" fmla="*/ 297 w 299"/>
                  <a:gd name="T17" fmla="*/ 177 h 226"/>
                  <a:gd name="T18" fmla="*/ 290 w 299"/>
                  <a:gd name="T19" fmla="*/ 193 h 226"/>
                  <a:gd name="T20" fmla="*/ 280 w 299"/>
                  <a:gd name="T21" fmla="*/ 207 h 226"/>
                  <a:gd name="T22" fmla="*/ 266 w 299"/>
                  <a:gd name="T23" fmla="*/ 217 h 226"/>
                  <a:gd name="T24" fmla="*/ 250 w 299"/>
                  <a:gd name="T25" fmla="*/ 224 h 226"/>
                  <a:gd name="T26" fmla="*/ 234 w 299"/>
                  <a:gd name="T27" fmla="*/ 226 h 226"/>
                  <a:gd name="T28" fmla="*/ 217 w 299"/>
                  <a:gd name="T29" fmla="*/ 224 h 226"/>
                  <a:gd name="T30" fmla="*/ 201 w 299"/>
                  <a:gd name="T31" fmla="*/ 216 h 226"/>
                  <a:gd name="T32" fmla="*/ 32 w 299"/>
                  <a:gd name="T33" fmla="*/ 120 h 226"/>
                  <a:gd name="T34" fmla="*/ 18 w 299"/>
                  <a:gd name="T35" fmla="*/ 110 h 226"/>
                  <a:gd name="T36" fmla="*/ 8 w 299"/>
                  <a:gd name="T37" fmla="*/ 96 h 226"/>
                  <a:gd name="T38" fmla="*/ 2 w 299"/>
                  <a:gd name="T39" fmla="*/ 81 h 226"/>
                  <a:gd name="T40" fmla="*/ 0 w 299"/>
                  <a:gd name="T41" fmla="*/ 64 h 226"/>
                  <a:gd name="T42" fmla="*/ 2 w 299"/>
                  <a:gd name="T43" fmla="*/ 47 h 226"/>
                  <a:gd name="T44" fmla="*/ 8 w 299"/>
                  <a:gd name="T45" fmla="*/ 31 h 226"/>
                  <a:gd name="T46" fmla="*/ 19 w 299"/>
                  <a:gd name="T47" fmla="*/ 18 h 226"/>
                  <a:gd name="T48" fmla="*/ 33 w 299"/>
                  <a:gd name="T49" fmla="*/ 8 h 226"/>
                  <a:gd name="T50" fmla="*/ 48 w 299"/>
                  <a:gd name="T51" fmla="*/ 2 h 226"/>
                  <a:gd name="T52" fmla="*/ 65 w 299"/>
                  <a:gd name="T53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9" h="226">
                    <a:moveTo>
                      <a:pt x="65" y="0"/>
                    </a:moveTo>
                    <a:lnTo>
                      <a:pt x="81" y="2"/>
                    </a:lnTo>
                    <a:lnTo>
                      <a:pt x="98" y="8"/>
                    </a:lnTo>
                    <a:lnTo>
                      <a:pt x="267" y="104"/>
                    </a:lnTo>
                    <a:lnTo>
                      <a:pt x="281" y="116"/>
                    </a:lnTo>
                    <a:lnTo>
                      <a:pt x="290" y="129"/>
                    </a:lnTo>
                    <a:lnTo>
                      <a:pt x="297" y="144"/>
                    </a:lnTo>
                    <a:lnTo>
                      <a:pt x="299" y="160"/>
                    </a:lnTo>
                    <a:lnTo>
                      <a:pt x="297" y="177"/>
                    </a:lnTo>
                    <a:lnTo>
                      <a:pt x="290" y="193"/>
                    </a:lnTo>
                    <a:lnTo>
                      <a:pt x="280" y="207"/>
                    </a:lnTo>
                    <a:lnTo>
                      <a:pt x="266" y="217"/>
                    </a:lnTo>
                    <a:lnTo>
                      <a:pt x="250" y="224"/>
                    </a:lnTo>
                    <a:lnTo>
                      <a:pt x="234" y="226"/>
                    </a:lnTo>
                    <a:lnTo>
                      <a:pt x="217" y="224"/>
                    </a:lnTo>
                    <a:lnTo>
                      <a:pt x="201" y="216"/>
                    </a:lnTo>
                    <a:lnTo>
                      <a:pt x="32" y="120"/>
                    </a:lnTo>
                    <a:lnTo>
                      <a:pt x="18" y="110"/>
                    </a:lnTo>
                    <a:lnTo>
                      <a:pt x="8" y="96"/>
                    </a:lnTo>
                    <a:lnTo>
                      <a:pt x="2" y="81"/>
                    </a:lnTo>
                    <a:lnTo>
                      <a:pt x="0" y="64"/>
                    </a:lnTo>
                    <a:lnTo>
                      <a:pt x="2" y="47"/>
                    </a:lnTo>
                    <a:lnTo>
                      <a:pt x="8" y="31"/>
                    </a:lnTo>
                    <a:lnTo>
                      <a:pt x="19" y="18"/>
                    </a:lnTo>
                    <a:lnTo>
                      <a:pt x="33" y="8"/>
                    </a:lnTo>
                    <a:lnTo>
                      <a:pt x="48" y="2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31"/>
              <p:cNvSpPr>
                <a:spLocks/>
              </p:cNvSpPr>
              <p:nvPr/>
            </p:nvSpPr>
            <p:spPr bwMode="auto">
              <a:xfrm>
                <a:off x="6680410" y="1442115"/>
                <a:ext cx="36512" cy="15875"/>
              </a:xfrm>
              <a:custGeom>
                <a:avLst/>
                <a:gdLst>
                  <a:gd name="T0" fmla="*/ 65 w 325"/>
                  <a:gd name="T1" fmla="*/ 0 h 129"/>
                  <a:gd name="T2" fmla="*/ 261 w 325"/>
                  <a:gd name="T3" fmla="*/ 0 h 129"/>
                  <a:gd name="T4" fmla="*/ 278 w 325"/>
                  <a:gd name="T5" fmla="*/ 3 h 129"/>
                  <a:gd name="T6" fmla="*/ 294 w 325"/>
                  <a:gd name="T7" fmla="*/ 9 h 129"/>
                  <a:gd name="T8" fmla="*/ 306 w 325"/>
                  <a:gd name="T9" fmla="*/ 19 h 129"/>
                  <a:gd name="T10" fmla="*/ 317 w 325"/>
                  <a:gd name="T11" fmla="*/ 32 h 129"/>
                  <a:gd name="T12" fmla="*/ 323 w 325"/>
                  <a:gd name="T13" fmla="*/ 47 h 129"/>
                  <a:gd name="T14" fmla="*/ 325 w 325"/>
                  <a:gd name="T15" fmla="*/ 65 h 129"/>
                  <a:gd name="T16" fmla="*/ 323 w 325"/>
                  <a:gd name="T17" fmla="*/ 82 h 129"/>
                  <a:gd name="T18" fmla="*/ 317 w 325"/>
                  <a:gd name="T19" fmla="*/ 97 h 129"/>
                  <a:gd name="T20" fmla="*/ 306 w 325"/>
                  <a:gd name="T21" fmla="*/ 110 h 129"/>
                  <a:gd name="T22" fmla="*/ 294 w 325"/>
                  <a:gd name="T23" fmla="*/ 120 h 129"/>
                  <a:gd name="T24" fmla="*/ 278 w 325"/>
                  <a:gd name="T25" fmla="*/ 127 h 129"/>
                  <a:gd name="T26" fmla="*/ 261 w 325"/>
                  <a:gd name="T27" fmla="*/ 129 h 129"/>
                  <a:gd name="T28" fmla="*/ 65 w 325"/>
                  <a:gd name="T29" fmla="*/ 129 h 129"/>
                  <a:gd name="T30" fmla="*/ 48 w 325"/>
                  <a:gd name="T31" fmla="*/ 127 h 129"/>
                  <a:gd name="T32" fmla="*/ 33 w 325"/>
                  <a:gd name="T33" fmla="*/ 120 h 129"/>
                  <a:gd name="T34" fmla="*/ 19 w 325"/>
                  <a:gd name="T35" fmla="*/ 110 h 129"/>
                  <a:gd name="T36" fmla="*/ 10 w 325"/>
                  <a:gd name="T37" fmla="*/ 97 h 129"/>
                  <a:gd name="T38" fmla="*/ 2 w 325"/>
                  <a:gd name="T39" fmla="*/ 82 h 129"/>
                  <a:gd name="T40" fmla="*/ 0 w 325"/>
                  <a:gd name="T41" fmla="*/ 65 h 129"/>
                  <a:gd name="T42" fmla="*/ 2 w 325"/>
                  <a:gd name="T43" fmla="*/ 47 h 129"/>
                  <a:gd name="T44" fmla="*/ 10 w 325"/>
                  <a:gd name="T45" fmla="*/ 32 h 129"/>
                  <a:gd name="T46" fmla="*/ 19 w 325"/>
                  <a:gd name="T47" fmla="*/ 19 h 129"/>
                  <a:gd name="T48" fmla="*/ 33 w 325"/>
                  <a:gd name="T49" fmla="*/ 9 h 129"/>
                  <a:gd name="T50" fmla="*/ 48 w 325"/>
                  <a:gd name="T51" fmla="*/ 3 h 129"/>
                  <a:gd name="T52" fmla="*/ 65 w 325"/>
                  <a:gd name="T53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5" h="129">
                    <a:moveTo>
                      <a:pt x="65" y="0"/>
                    </a:moveTo>
                    <a:lnTo>
                      <a:pt x="261" y="0"/>
                    </a:lnTo>
                    <a:lnTo>
                      <a:pt x="278" y="3"/>
                    </a:lnTo>
                    <a:lnTo>
                      <a:pt x="294" y="9"/>
                    </a:lnTo>
                    <a:lnTo>
                      <a:pt x="306" y="19"/>
                    </a:lnTo>
                    <a:lnTo>
                      <a:pt x="317" y="32"/>
                    </a:lnTo>
                    <a:lnTo>
                      <a:pt x="323" y="47"/>
                    </a:lnTo>
                    <a:lnTo>
                      <a:pt x="325" y="65"/>
                    </a:lnTo>
                    <a:lnTo>
                      <a:pt x="323" y="82"/>
                    </a:lnTo>
                    <a:lnTo>
                      <a:pt x="317" y="97"/>
                    </a:lnTo>
                    <a:lnTo>
                      <a:pt x="306" y="110"/>
                    </a:lnTo>
                    <a:lnTo>
                      <a:pt x="294" y="120"/>
                    </a:lnTo>
                    <a:lnTo>
                      <a:pt x="278" y="127"/>
                    </a:lnTo>
                    <a:lnTo>
                      <a:pt x="261" y="129"/>
                    </a:lnTo>
                    <a:lnTo>
                      <a:pt x="65" y="129"/>
                    </a:lnTo>
                    <a:lnTo>
                      <a:pt x="48" y="127"/>
                    </a:lnTo>
                    <a:lnTo>
                      <a:pt x="33" y="120"/>
                    </a:lnTo>
                    <a:lnTo>
                      <a:pt x="19" y="110"/>
                    </a:lnTo>
                    <a:lnTo>
                      <a:pt x="10" y="97"/>
                    </a:lnTo>
                    <a:lnTo>
                      <a:pt x="2" y="82"/>
                    </a:lnTo>
                    <a:lnTo>
                      <a:pt x="0" y="65"/>
                    </a:lnTo>
                    <a:lnTo>
                      <a:pt x="2" y="47"/>
                    </a:lnTo>
                    <a:lnTo>
                      <a:pt x="10" y="32"/>
                    </a:lnTo>
                    <a:lnTo>
                      <a:pt x="19" y="19"/>
                    </a:lnTo>
                    <a:lnTo>
                      <a:pt x="33" y="9"/>
                    </a:lnTo>
                    <a:lnTo>
                      <a:pt x="48" y="3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32"/>
              <p:cNvSpPr>
                <a:spLocks/>
              </p:cNvSpPr>
              <p:nvPr/>
            </p:nvSpPr>
            <p:spPr bwMode="auto">
              <a:xfrm>
                <a:off x="6702632" y="1515140"/>
                <a:ext cx="33337" cy="25400"/>
              </a:xfrm>
              <a:custGeom>
                <a:avLst/>
                <a:gdLst>
                  <a:gd name="T0" fmla="*/ 234 w 299"/>
                  <a:gd name="T1" fmla="*/ 0 h 227"/>
                  <a:gd name="T2" fmla="*/ 251 w 299"/>
                  <a:gd name="T3" fmla="*/ 3 h 227"/>
                  <a:gd name="T4" fmla="*/ 266 w 299"/>
                  <a:gd name="T5" fmla="*/ 9 h 227"/>
                  <a:gd name="T6" fmla="*/ 280 w 299"/>
                  <a:gd name="T7" fmla="*/ 19 h 227"/>
                  <a:gd name="T8" fmla="*/ 290 w 299"/>
                  <a:gd name="T9" fmla="*/ 33 h 227"/>
                  <a:gd name="T10" fmla="*/ 297 w 299"/>
                  <a:gd name="T11" fmla="*/ 49 h 227"/>
                  <a:gd name="T12" fmla="*/ 299 w 299"/>
                  <a:gd name="T13" fmla="*/ 66 h 227"/>
                  <a:gd name="T14" fmla="*/ 297 w 299"/>
                  <a:gd name="T15" fmla="*/ 82 h 227"/>
                  <a:gd name="T16" fmla="*/ 290 w 299"/>
                  <a:gd name="T17" fmla="*/ 97 h 227"/>
                  <a:gd name="T18" fmla="*/ 280 w 299"/>
                  <a:gd name="T19" fmla="*/ 111 h 227"/>
                  <a:gd name="T20" fmla="*/ 267 w 299"/>
                  <a:gd name="T21" fmla="*/ 122 h 227"/>
                  <a:gd name="T22" fmla="*/ 98 w 299"/>
                  <a:gd name="T23" fmla="*/ 218 h 227"/>
                  <a:gd name="T24" fmla="*/ 82 w 299"/>
                  <a:gd name="T25" fmla="*/ 224 h 227"/>
                  <a:gd name="T26" fmla="*/ 65 w 299"/>
                  <a:gd name="T27" fmla="*/ 227 h 227"/>
                  <a:gd name="T28" fmla="*/ 48 w 299"/>
                  <a:gd name="T29" fmla="*/ 224 h 227"/>
                  <a:gd name="T30" fmla="*/ 33 w 299"/>
                  <a:gd name="T31" fmla="*/ 219 h 227"/>
                  <a:gd name="T32" fmla="*/ 19 w 299"/>
                  <a:gd name="T33" fmla="*/ 208 h 227"/>
                  <a:gd name="T34" fmla="*/ 8 w 299"/>
                  <a:gd name="T35" fmla="*/ 195 h 227"/>
                  <a:gd name="T36" fmla="*/ 2 w 299"/>
                  <a:gd name="T37" fmla="*/ 179 h 227"/>
                  <a:gd name="T38" fmla="*/ 0 w 299"/>
                  <a:gd name="T39" fmla="*/ 162 h 227"/>
                  <a:gd name="T40" fmla="*/ 2 w 299"/>
                  <a:gd name="T41" fmla="*/ 146 h 227"/>
                  <a:gd name="T42" fmla="*/ 8 w 299"/>
                  <a:gd name="T43" fmla="*/ 130 h 227"/>
                  <a:gd name="T44" fmla="*/ 18 w 299"/>
                  <a:gd name="T45" fmla="*/ 117 h 227"/>
                  <a:gd name="T46" fmla="*/ 32 w 299"/>
                  <a:gd name="T47" fmla="*/ 107 h 227"/>
                  <a:gd name="T48" fmla="*/ 201 w 299"/>
                  <a:gd name="T49" fmla="*/ 10 h 227"/>
                  <a:gd name="T50" fmla="*/ 218 w 299"/>
                  <a:gd name="T51" fmla="*/ 2 h 227"/>
                  <a:gd name="T52" fmla="*/ 234 w 299"/>
                  <a:gd name="T53" fmla="*/ 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9" h="227">
                    <a:moveTo>
                      <a:pt x="234" y="0"/>
                    </a:moveTo>
                    <a:lnTo>
                      <a:pt x="251" y="3"/>
                    </a:lnTo>
                    <a:lnTo>
                      <a:pt x="266" y="9"/>
                    </a:lnTo>
                    <a:lnTo>
                      <a:pt x="280" y="19"/>
                    </a:lnTo>
                    <a:lnTo>
                      <a:pt x="290" y="33"/>
                    </a:lnTo>
                    <a:lnTo>
                      <a:pt x="297" y="49"/>
                    </a:lnTo>
                    <a:lnTo>
                      <a:pt x="299" y="66"/>
                    </a:lnTo>
                    <a:lnTo>
                      <a:pt x="297" y="82"/>
                    </a:lnTo>
                    <a:lnTo>
                      <a:pt x="290" y="97"/>
                    </a:lnTo>
                    <a:lnTo>
                      <a:pt x="280" y="111"/>
                    </a:lnTo>
                    <a:lnTo>
                      <a:pt x="267" y="122"/>
                    </a:lnTo>
                    <a:lnTo>
                      <a:pt x="98" y="218"/>
                    </a:lnTo>
                    <a:lnTo>
                      <a:pt x="82" y="224"/>
                    </a:lnTo>
                    <a:lnTo>
                      <a:pt x="65" y="227"/>
                    </a:lnTo>
                    <a:lnTo>
                      <a:pt x="48" y="224"/>
                    </a:lnTo>
                    <a:lnTo>
                      <a:pt x="33" y="219"/>
                    </a:lnTo>
                    <a:lnTo>
                      <a:pt x="19" y="208"/>
                    </a:lnTo>
                    <a:lnTo>
                      <a:pt x="8" y="195"/>
                    </a:lnTo>
                    <a:lnTo>
                      <a:pt x="2" y="179"/>
                    </a:lnTo>
                    <a:lnTo>
                      <a:pt x="0" y="162"/>
                    </a:lnTo>
                    <a:lnTo>
                      <a:pt x="2" y="146"/>
                    </a:lnTo>
                    <a:lnTo>
                      <a:pt x="8" y="130"/>
                    </a:lnTo>
                    <a:lnTo>
                      <a:pt x="18" y="117"/>
                    </a:lnTo>
                    <a:lnTo>
                      <a:pt x="32" y="107"/>
                    </a:lnTo>
                    <a:lnTo>
                      <a:pt x="201" y="10"/>
                    </a:lnTo>
                    <a:lnTo>
                      <a:pt x="218" y="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33"/>
              <p:cNvSpPr>
                <a:spLocks/>
              </p:cNvSpPr>
              <p:nvPr/>
            </p:nvSpPr>
            <p:spPr bwMode="auto">
              <a:xfrm>
                <a:off x="6970918" y="1515140"/>
                <a:ext cx="34925" cy="25400"/>
              </a:xfrm>
              <a:custGeom>
                <a:avLst/>
                <a:gdLst>
                  <a:gd name="T0" fmla="*/ 65 w 299"/>
                  <a:gd name="T1" fmla="*/ 0 h 227"/>
                  <a:gd name="T2" fmla="*/ 82 w 299"/>
                  <a:gd name="T3" fmla="*/ 2 h 227"/>
                  <a:gd name="T4" fmla="*/ 98 w 299"/>
                  <a:gd name="T5" fmla="*/ 10 h 227"/>
                  <a:gd name="T6" fmla="*/ 267 w 299"/>
                  <a:gd name="T7" fmla="*/ 107 h 227"/>
                  <a:gd name="T8" fmla="*/ 281 w 299"/>
                  <a:gd name="T9" fmla="*/ 117 h 227"/>
                  <a:gd name="T10" fmla="*/ 290 w 299"/>
                  <a:gd name="T11" fmla="*/ 130 h 227"/>
                  <a:gd name="T12" fmla="*/ 297 w 299"/>
                  <a:gd name="T13" fmla="*/ 146 h 227"/>
                  <a:gd name="T14" fmla="*/ 299 w 299"/>
                  <a:gd name="T15" fmla="*/ 162 h 227"/>
                  <a:gd name="T16" fmla="*/ 297 w 299"/>
                  <a:gd name="T17" fmla="*/ 179 h 227"/>
                  <a:gd name="T18" fmla="*/ 290 w 299"/>
                  <a:gd name="T19" fmla="*/ 195 h 227"/>
                  <a:gd name="T20" fmla="*/ 280 w 299"/>
                  <a:gd name="T21" fmla="*/ 208 h 227"/>
                  <a:gd name="T22" fmla="*/ 266 w 299"/>
                  <a:gd name="T23" fmla="*/ 219 h 227"/>
                  <a:gd name="T24" fmla="*/ 251 w 299"/>
                  <a:gd name="T25" fmla="*/ 224 h 227"/>
                  <a:gd name="T26" fmla="*/ 234 w 299"/>
                  <a:gd name="T27" fmla="*/ 227 h 227"/>
                  <a:gd name="T28" fmla="*/ 217 w 299"/>
                  <a:gd name="T29" fmla="*/ 224 h 227"/>
                  <a:gd name="T30" fmla="*/ 201 w 299"/>
                  <a:gd name="T31" fmla="*/ 218 h 227"/>
                  <a:gd name="T32" fmla="*/ 32 w 299"/>
                  <a:gd name="T33" fmla="*/ 122 h 227"/>
                  <a:gd name="T34" fmla="*/ 19 w 299"/>
                  <a:gd name="T35" fmla="*/ 111 h 227"/>
                  <a:gd name="T36" fmla="*/ 8 w 299"/>
                  <a:gd name="T37" fmla="*/ 97 h 227"/>
                  <a:gd name="T38" fmla="*/ 2 w 299"/>
                  <a:gd name="T39" fmla="*/ 82 h 227"/>
                  <a:gd name="T40" fmla="*/ 0 w 299"/>
                  <a:gd name="T41" fmla="*/ 66 h 227"/>
                  <a:gd name="T42" fmla="*/ 2 w 299"/>
                  <a:gd name="T43" fmla="*/ 49 h 227"/>
                  <a:gd name="T44" fmla="*/ 8 w 299"/>
                  <a:gd name="T45" fmla="*/ 33 h 227"/>
                  <a:gd name="T46" fmla="*/ 19 w 299"/>
                  <a:gd name="T47" fmla="*/ 19 h 227"/>
                  <a:gd name="T48" fmla="*/ 33 w 299"/>
                  <a:gd name="T49" fmla="*/ 9 h 227"/>
                  <a:gd name="T50" fmla="*/ 48 w 299"/>
                  <a:gd name="T51" fmla="*/ 3 h 227"/>
                  <a:gd name="T52" fmla="*/ 65 w 299"/>
                  <a:gd name="T53" fmla="*/ 0 h 2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9" h="227">
                    <a:moveTo>
                      <a:pt x="65" y="0"/>
                    </a:moveTo>
                    <a:lnTo>
                      <a:pt x="82" y="2"/>
                    </a:lnTo>
                    <a:lnTo>
                      <a:pt x="98" y="10"/>
                    </a:lnTo>
                    <a:lnTo>
                      <a:pt x="267" y="107"/>
                    </a:lnTo>
                    <a:lnTo>
                      <a:pt x="281" y="117"/>
                    </a:lnTo>
                    <a:lnTo>
                      <a:pt x="290" y="130"/>
                    </a:lnTo>
                    <a:lnTo>
                      <a:pt x="297" y="146"/>
                    </a:lnTo>
                    <a:lnTo>
                      <a:pt x="299" y="162"/>
                    </a:lnTo>
                    <a:lnTo>
                      <a:pt x="297" y="179"/>
                    </a:lnTo>
                    <a:lnTo>
                      <a:pt x="290" y="195"/>
                    </a:lnTo>
                    <a:lnTo>
                      <a:pt x="280" y="208"/>
                    </a:lnTo>
                    <a:lnTo>
                      <a:pt x="266" y="219"/>
                    </a:lnTo>
                    <a:lnTo>
                      <a:pt x="251" y="224"/>
                    </a:lnTo>
                    <a:lnTo>
                      <a:pt x="234" y="227"/>
                    </a:lnTo>
                    <a:lnTo>
                      <a:pt x="217" y="224"/>
                    </a:lnTo>
                    <a:lnTo>
                      <a:pt x="201" y="218"/>
                    </a:lnTo>
                    <a:lnTo>
                      <a:pt x="32" y="122"/>
                    </a:lnTo>
                    <a:lnTo>
                      <a:pt x="19" y="111"/>
                    </a:lnTo>
                    <a:lnTo>
                      <a:pt x="8" y="97"/>
                    </a:lnTo>
                    <a:lnTo>
                      <a:pt x="2" y="82"/>
                    </a:lnTo>
                    <a:lnTo>
                      <a:pt x="0" y="66"/>
                    </a:lnTo>
                    <a:lnTo>
                      <a:pt x="2" y="49"/>
                    </a:lnTo>
                    <a:lnTo>
                      <a:pt x="8" y="33"/>
                    </a:lnTo>
                    <a:lnTo>
                      <a:pt x="19" y="19"/>
                    </a:lnTo>
                    <a:lnTo>
                      <a:pt x="33" y="9"/>
                    </a:lnTo>
                    <a:lnTo>
                      <a:pt x="48" y="3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Freeform 34"/>
              <p:cNvSpPr>
                <a:spLocks/>
              </p:cNvSpPr>
              <p:nvPr/>
            </p:nvSpPr>
            <p:spPr bwMode="auto">
              <a:xfrm>
                <a:off x="6989968" y="1442116"/>
                <a:ext cx="38100" cy="15875"/>
              </a:xfrm>
              <a:custGeom>
                <a:avLst/>
                <a:gdLst>
                  <a:gd name="T0" fmla="*/ 65 w 326"/>
                  <a:gd name="T1" fmla="*/ 0 h 129"/>
                  <a:gd name="T2" fmla="*/ 261 w 326"/>
                  <a:gd name="T3" fmla="*/ 0 h 129"/>
                  <a:gd name="T4" fmla="*/ 278 w 326"/>
                  <a:gd name="T5" fmla="*/ 3 h 129"/>
                  <a:gd name="T6" fmla="*/ 294 w 326"/>
                  <a:gd name="T7" fmla="*/ 9 h 129"/>
                  <a:gd name="T8" fmla="*/ 306 w 326"/>
                  <a:gd name="T9" fmla="*/ 19 h 129"/>
                  <a:gd name="T10" fmla="*/ 316 w 326"/>
                  <a:gd name="T11" fmla="*/ 32 h 129"/>
                  <a:gd name="T12" fmla="*/ 324 w 326"/>
                  <a:gd name="T13" fmla="*/ 47 h 129"/>
                  <a:gd name="T14" fmla="*/ 326 w 326"/>
                  <a:gd name="T15" fmla="*/ 65 h 129"/>
                  <a:gd name="T16" fmla="*/ 324 w 326"/>
                  <a:gd name="T17" fmla="*/ 82 h 129"/>
                  <a:gd name="T18" fmla="*/ 316 w 326"/>
                  <a:gd name="T19" fmla="*/ 97 h 129"/>
                  <a:gd name="T20" fmla="*/ 306 w 326"/>
                  <a:gd name="T21" fmla="*/ 110 h 129"/>
                  <a:gd name="T22" fmla="*/ 294 w 326"/>
                  <a:gd name="T23" fmla="*/ 120 h 129"/>
                  <a:gd name="T24" fmla="*/ 278 w 326"/>
                  <a:gd name="T25" fmla="*/ 127 h 129"/>
                  <a:gd name="T26" fmla="*/ 261 w 326"/>
                  <a:gd name="T27" fmla="*/ 129 h 129"/>
                  <a:gd name="T28" fmla="*/ 65 w 326"/>
                  <a:gd name="T29" fmla="*/ 129 h 129"/>
                  <a:gd name="T30" fmla="*/ 48 w 326"/>
                  <a:gd name="T31" fmla="*/ 127 h 129"/>
                  <a:gd name="T32" fmla="*/ 32 w 326"/>
                  <a:gd name="T33" fmla="*/ 120 h 129"/>
                  <a:gd name="T34" fmla="*/ 19 w 326"/>
                  <a:gd name="T35" fmla="*/ 110 h 129"/>
                  <a:gd name="T36" fmla="*/ 9 w 326"/>
                  <a:gd name="T37" fmla="*/ 97 h 129"/>
                  <a:gd name="T38" fmla="*/ 2 w 326"/>
                  <a:gd name="T39" fmla="*/ 82 h 129"/>
                  <a:gd name="T40" fmla="*/ 0 w 326"/>
                  <a:gd name="T41" fmla="*/ 65 h 129"/>
                  <a:gd name="T42" fmla="*/ 2 w 326"/>
                  <a:gd name="T43" fmla="*/ 47 h 129"/>
                  <a:gd name="T44" fmla="*/ 9 w 326"/>
                  <a:gd name="T45" fmla="*/ 32 h 129"/>
                  <a:gd name="T46" fmla="*/ 19 w 326"/>
                  <a:gd name="T47" fmla="*/ 19 h 129"/>
                  <a:gd name="T48" fmla="*/ 32 w 326"/>
                  <a:gd name="T49" fmla="*/ 9 h 129"/>
                  <a:gd name="T50" fmla="*/ 48 w 326"/>
                  <a:gd name="T51" fmla="*/ 3 h 129"/>
                  <a:gd name="T52" fmla="*/ 65 w 326"/>
                  <a:gd name="T53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326" h="129">
                    <a:moveTo>
                      <a:pt x="65" y="0"/>
                    </a:moveTo>
                    <a:lnTo>
                      <a:pt x="261" y="0"/>
                    </a:lnTo>
                    <a:lnTo>
                      <a:pt x="278" y="3"/>
                    </a:lnTo>
                    <a:lnTo>
                      <a:pt x="294" y="9"/>
                    </a:lnTo>
                    <a:lnTo>
                      <a:pt x="306" y="19"/>
                    </a:lnTo>
                    <a:lnTo>
                      <a:pt x="316" y="32"/>
                    </a:lnTo>
                    <a:lnTo>
                      <a:pt x="324" y="47"/>
                    </a:lnTo>
                    <a:lnTo>
                      <a:pt x="326" y="65"/>
                    </a:lnTo>
                    <a:lnTo>
                      <a:pt x="324" y="82"/>
                    </a:lnTo>
                    <a:lnTo>
                      <a:pt x="316" y="97"/>
                    </a:lnTo>
                    <a:lnTo>
                      <a:pt x="306" y="110"/>
                    </a:lnTo>
                    <a:lnTo>
                      <a:pt x="294" y="120"/>
                    </a:lnTo>
                    <a:lnTo>
                      <a:pt x="278" y="127"/>
                    </a:lnTo>
                    <a:lnTo>
                      <a:pt x="261" y="129"/>
                    </a:lnTo>
                    <a:lnTo>
                      <a:pt x="65" y="129"/>
                    </a:lnTo>
                    <a:lnTo>
                      <a:pt x="48" y="127"/>
                    </a:lnTo>
                    <a:lnTo>
                      <a:pt x="32" y="120"/>
                    </a:lnTo>
                    <a:lnTo>
                      <a:pt x="19" y="110"/>
                    </a:lnTo>
                    <a:lnTo>
                      <a:pt x="9" y="97"/>
                    </a:lnTo>
                    <a:lnTo>
                      <a:pt x="2" y="82"/>
                    </a:lnTo>
                    <a:lnTo>
                      <a:pt x="0" y="65"/>
                    </a:lnTo>
                    <a:lnTo>
                      <a:pt x="2" y="47"/>
                    </a:lnTo>
                    <a:lnTo>
                      <a:pt x="9" y="32"/>
                    </a:lnTo>
                    <a:lnTo>
                      <a:pt x="19" y="19"/>
                    </a:lnTo>
                    <a:lnTo>
                      <a:pt x="32" y="9"/>
                    </a:lnTo>
                    <a:lnTo>
                      <a:pt x="48" y="3"/>
                    </a:lnTo>
                    <a:lnTo>
                      <a:pt x="65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6" name="Freeform 35"/>
              <p:cNvSpPr>
                <a:spLocks/>
              </p:cNvSpPr>
              <p:nvPr/>
            </p:nvSpPr>
            <p:spPr bwMode="auto">
              <a:xfrm>
                <a:off x="6970919" y="1361153"/>
                <a:ext cx="34925" cy="25400"/>
              </a:xfrm>
              <a:custGeom>
                <a:avLst/>
                <a:gdLst>
                  <a:gd name="T0" fmla="*/ 234 w 299"/>
                  <a:gd name="T1" fmla="*/ 0 h 226"/>
                  <a:gd name="T2" fmla="*/ 251 w 299"/>
                  <a:gd name="T3" fmla="*/ 2 h 226"/>
                  <a:gd name="T4" fmla="*/ 266 w 299"/>
                  <a:gd name="T5" fmla="*/ 8 h 226"/>
                  <a:gd name="T6" fmla="*/ 280 w 299"/>
                  <a:gd name="T7" fmla="*/ 18 h 226"/>
                  <a:gd name="T8" fmla="*/ 290 w 299"/>
                  <a:gd name="T9" fmla="*/ 31 h 226"/>
                  <a:gd name="T10" fmla="*/ 297 w 299"/>
                  <a:gd name="T11" fmla="*/ 47 h 226"/>
                  <a:gd name="T12" fmla="*/ 299 w 299"/>
                  <a:gd name="T13" fmla="*/ 64 h 226"/>
                  <a:gd name="T14" fmla="*/ 297 w 299"/>
                  <a:gd name="T15" fmla="*/ 81 h 226"/>
                  <a:gd name="T16" fmla="*/ 290 w 299"/>
                  <a:gd name="T17" fmla="*/ 96 h 226"/>
                  <a:gd name="T18" fmla="*/ 281 w 299"/>
                  <a:gd name="T19" fmla="*/ 110 h 226"/>
                  <a:gd name="T20" fmla="*/ 267 w 299"/>
                  <a:gd name="T21" fmla="*/ 120 h 226"/>
                  <a:gd name="T22" fmla="*/ 98 w 299"/>
                  <a:gd name="T23" fmla="*/ 216 h 226"/>
                  <a:gd name="T24" fmla="*/ 82 w 299"/>
                  <a:gd name="T25" fmla="*/ 224 h 226"/>
                  <a:gd name="T26" fmla="*/ 65 w 299"/>
                  <a:gd name="T27" fmla="*/ 226 h 226"/>
                  <a:gd name="T28" fmla="*/ 49 w 299"/>
                  <a:gd name="T29" fmla="*/ 224 h 226"/>
                  <a:gd name="T30" fmla="*/ 33 w 299"/>
                  <a:gd name="T31" fmla="*/ 217 h 226"/>
                  <a:gd name="T32" fmla="*/ 19 w 299"/>
                  <a:gd name="T33" fmla="*/ 207 h 226"/>
                  <a:gd name="T34" fmla="*/ 8 w 299"/>
                  <a:gd name="T35" fmla="*/ 193 h 226"/>
                  <a:gd name="T36" fmla="*/ 2 w 299"/>
                  <a:gd name="T37" fmla="*/ 177 h 226"/>
                  <a:gd name="T38" fmla="*/ 0 w 299"/>
                  <a:gd name="T39" fmla="*/ 160 h 226"/>
                  <a:gd name="T40" fmla="*/ 2 w 299"/>
                  <a:gd name="T41" fmla="*/ 144 h 226"/>
                  <a:gd name="T42" fmla="*/ 8 w 299"/>
                  <a:gd name="T43" fmla="*/ 129 h 226"/>
                  <a:gd name="T44" fmla="*/ 19 w 299"/>
                  <a:gd name="T45" fmla="*/ 116 h 226"/>
                  <a:gd name="T46" fmla="*/ 32 w 299"/>
                  <a:gd name="T47" fmla="*/ 104 h 226"/>
                  <a:gd name="T48" fmla="*/ 201 w 299"/>
                  <a:gd name="T49" fmla="*/ 8 h 226"/>
                  <a:gd name="T50" fmla="*/ 218 w 299"/>
                  <a:gd name="T51" fmla="*/ 2 h 226"/>
                  <a:gd name="T52" fmla="*/ 234 w 299"/>
                  <a:gd name="T53" fmla="*/ 0 h 2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99" h="226">
                    <a:moveTo>
                      <a:pt x="234" y="0"/>
                    </a:moveTo>
                    <a:lnTo>
                      <a:pt x="251" y="2"/>
                    </a:lnTo>
                    <a:lnTo>
                      <a:pt x="266" y="8"/>
                    </a:lnTo>
                    <a:lnTo>
                      <a:pt x="280" y="18"/>
                    </a:lnTo>
                    <a:lnTo>
                      <a:pt x="290" y="31"/>
                    </a:lnTo>
                    <a:lnTo>
                      <a:pt x="297" y="47"/>
                    </a:lnTo>
                    <a:lnTo>
                      <a:pt x="299" y="64"/>
                    </a:lnTo>
                    <a:lnTo>
                      <a:pt x="297" y="81"/>
                    </a:lnTo>
                    <a:lnTo>
                      <a:pt x="290" y="96"/>
                    </a:lnTo>
                    <a:lnTo>
                      <a:pt x="281" y="110"/>
                    </a:lnTo>
                    <a:lnTo>
                      <a:pt x="267" y="120"/>
                    </a:lnTo>
                    <a:lnTo>
                      <a:pt x="98" y="216"/>
                    </a:lnTo>
                    <a:lnTo>
                      <a:pt x="82" y="224"/>
                    </a:lnTo>
                    <a:lnTo>
                      <a:pt x="65" y="226"/>
                    </a:lnTo>
                    <a:lnTo>
                      <a:pt x="49" y="224"/>
                    </a:lnTo>
                    <a:lnTo>
                      <a:pt x="33" y="217"/>
                    </a:lnTo>
                    <a:lnTo>
                      <a:pt x="19" y="207"/>
                    </a:lnTo>
                    <a:lnTo>
                      <a:pt x="8" y="193"/>
                    </a:lnTo>
                    <a:lnTo>
                      <a:pt x="2" y="177"/>
                    </a:lnTo>
                    <a:lnTo>
                      <a:pt x="0" y="160"/>
                    </a:lnTo>
                    <a:lnTo>
                      <a:pt x="2" y="144"/>
                    </a:lnTo>
                    <a:lnTo>
                      <a:pt x="8" y="129"/>
                    </a:lnTo>
                    <a:lnTo>
                      <a:pt x="19" y="116"/>
                    </a:lnTo>
                    <a:lnTo>
                      <a:pt x="32" y="104"/>
                    </a:lnTo>
                    <a:lnTo>
                      <a:pt x="201" y="8"/>
                    </a:lnTo>
                    <a:lnTo>
                      <a:pt x="218" y="2"/>
                    </a:lnTo>
                    <a:lnTo>
                      <a:pt x="234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7" name="Freeform 36"/>
              <p:cNvSpPr>
                <a:spLocks/>
              </p:cNvSpPr>
              <p:nvPr/>
            </p:nvSpPr>
            <p:spPr bwMode="auto">
              <a:xfrm>
                <a:off x="6918539" y="1299242"/>
                <a:ext cx="25400" cy="34925"/>
              </a:xfrm>
              <a:custGeom>
                <a:avLst/>
                <a:gdLst>
                  <a:gd name="T0" fmla="*/ 162 w 228"/>
                  <a:gd name="T1" fmla="*/ 0 h 297"/>
                  <a:gd name="T2" fmla="*/ 179 w 228"/>
                  <a:gd name="T3" fmla="*/ 2 h 297"/>
                  <a:gd name="T4" fmla="*/ 195 w 228"/>
                  <a:gd name="T5" fmla="*/ 10 h 297"/>
                  <a:gd name="T6" fmla="*/ 209 w 228"/>
                  <a:gd name="T7" fmla="*/ 20 h 297"/>
                  <a:gd name="T8" fmla="*/ 219 w 228"/>
                  <a:gd name="T9" fmla="*/ 33 h 297"/>
                  <a:gd name="T10" fmla="*/ 226 w 228"/>
                  <a:gd name="T11" fmla="*/ 49 h 297"/>
                  <a:gd name="T12" fmla="*/ 228 w 228"/>
                  <a:gd name="T13" fmla="*/ 65 h 297"/>
                  <a:gd name="T14" fmla="*/ 226 w 228"/>
                  <a:gd name="T15" fmla="*/ 82 h 297"/>
                  <a:gd name="T16" fmla="*/ 219 w 228"/>
                  <a:gd name="T17" fmla="*/ 97 h 297"/>
                  <a:gd name="T18" fmla="*/ 121 w 228"/>
                  <a:gd name="T19" fmla="*/ 265 h 297"/>
                  <a:gd name="T20" fmla="*/ 111 w 228"/>
                  <a:gd name="T21" fmla="*/ 279 h 297"/>
                  <a:gd name="T22" fmla="*/ 97 w 228"/>
                  <a:gd name="T23" fmla="*/ 290 h 297"/>
                  <a:gd name="T24" fmla="*/ 82 w 228"/>
                  <a:gd name="T25" fmla="*/ 295 h 297"/>
                  <a:gd name="T26" fmla="*/ 65 w 228"/>
                  <a:gd name="T27" fmla="*/ 297 h 297"/>
                  <a:gd name="T28" fmla="*/ 49 w 228"/>
                  <a:gd name="T29" fmla="*/ 295 h 297"/>
                  <a:gd name="T30" fmla="*/ 33 w 228"/>
                  <a:gd name="T31" fmla="*/ 289 h 297"/>
                  <a:gd name="T32" fmla="*/ 18 w 228"/>
                  <a:gd name="T33" fmla="*/ 278 h 297"/>
                  <a:gd name="T34" fmla="*/ 9 w 228"/>
                  <a:gd name="T35" fmla="*/ 265 h 297"/>
                  <a:gd name="T36" fmla="*/ 2 w 228"/>
                  <a:gd name="T37" fmla="*/ 250 h 297"/>
                  <a:gd name="T38" fmla="*/ 0 w 228"/>
                  <a:gd name="T39" fmla="*/ 234 h 297"/>
                  <a:gd name="T40" fmla="*/ 2 w 228"/>
                  <a:gd name="T41" fmla="*/ 217 h 297"/>
                  <a:gd name="T42" fmla="*/ 9 w 228"/>
                  <a:gd name="T43" fmla="*/ 201 h 297"/>
                  <a:gd name="T44" fmla="*/ 106 w 228"/>
                  <a:gd name="T45" fmla="*/ 33 h 297"/>
                  <a:gd name="T46" fmla="*/ 117 w 228"/>
                  <a:gd name="T47" fmla="*/ 19 h 297"/>
                  <a:gd name="T48" fmla="*/ 131 w 228"/>
                  <a:gd name="T49" fmla="*/ 9 h 297"/>
                  <a:gd name="T50" fmla="*/ 146 w 228"/>
                  <a:gd name="T51" fmla="*/ 2 h 297"/>
                  <a:gd name="T52" fmla="*/ 162 w 228"/>
                  <a:gd name="T53" fmla="*/ 0 h 29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228" h="297">
                    <a:moveTo>
                      <a:pt x="162" y="0"/>
                    </a:moveTo>
                    <a:lnTo>
                      <a:pt x="179" y="2"/>
                    </a:lnTo>
                    <a:lnTo>
                      <a:pt x="195" y="10"/>
                    </a:lnTo>
                    <a:lnTo>
                      <a:pt x="209" y="20"/>
                    </a:lnTo>
                    <a:lnTo>
                      <a:pt x="219" y="33"/>
                    </a:lnTo>
                    <a:lnTo>
                      <a:pt x="226" y="49"/>
                    </a:lnTo>
                    <a:lnTo>
                      <a:pt x="228" y="65"/>
                    </a:lnTo>
                    <a:lnTo>
                      <a:pt x="226" y="82"/>
                    </a:lnTo>
                    <a:lnTo>
                      <a:pt x="219" y="97"/>
                    </a:lnTo>
                    <a:lnTo>
                      <a:pt x="121" y="265"/>
                    </a:lnTo>
                    <a:lnTo>
                      <a:pt x="111" y="279"/>
                    </a:lnTo>
                    <a:lnTo>
                      <a:pt x="97" y="290"/>
                    </a:lnTo>
                    <a:lnTo>
                      <a:pt x="82" y="295"/>
                    </a:lnTo>
                    <a:lnTo>
                      <a:pt x="65" y="297"/>
                    </a:lnTo>
                    <a:lnTo>
                      <a:pt x="49" y="295"/>
                    </a:lnTo>
                    <a:lnTo>
                      <a:pt x="33" y="289"/>
                    </a:lnTo>
                    <a:lnTo>
                      <a:pt x="18" y="278"/>
                    </a:lnTo>
                    <a:lnTo>
                      <a:pt x="9" y="265"/>
                    </a:lnTo>
                    <a:lnTo>
                      <a:pt x="2" y="250"/>
                    </a:lnTo>
                    <a:lnTo>
                      <a:pt x="0" y="234"/>
                    </a:lnTo>
                    <a:lnTo>
                      <a:pt x="2" y="217"/>
                    </a:lnTo>
                    <a:lnTo>
                      <a:pt x="9" y="201"/>
                    </a:lnTo>
                    <a:lnTo>
                      <a:pt x="106" y="33"/>
                    </a:lnTo>
                    <a:lnTo>
                      <a:pt x="117" y="19"/>
                    </a:lnTo>
                    <a:lnTo>
                      <a:pt x="131" y="9"/>
                    </a:lnTo>
                    <a:lnTo>
                      <a:pt x="146" y="2"/>
                    </a:lnTo>
                    <a:lnTo>
                      <a:pt x="162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37"/>
              <p:cNvSpPr>
                <a:spLocks/>
              </p:cNvSpPr>
              <p:nvPr/>
            </p:nvSpPr>
            <p:spPr bwMode="auto">
              <a:xfrm>
                <a:off x="6835983" y="1388140"/>
                <a:ext cx="34925" cy="114300"/>
              </a:xfrm>
              <a:custGeom>
                <a:avLst/>
                <a:gdLst>
                  <a:gd name="T0" fmla="*/ 157 w 313"/>
                  <a:gd name="T1" fmla="*/ 0 h 1007"/>
                  <a:gd name="T2" fmla="*/ 189 w 313"/>
                  <a:gd name="T3" fmla="*/ 2 h 1007"/>
                  <a:gd name="T4" fmla="*/ 216 w 313"/>
                  <a:gd name="T5" fmla="*/ 7 h 1007"/>
                  <a:gd name="T6" fmla="*/ 242 w 313"/>
                  <a:gd name="T7" fmla="*/ 17 h 1007"/>
                  <a:gd name="T8" fmla="*/ 263 w 313"/>
                  <a:gd name="T9" fmla="*/ 31 h 1007"/>
                  <a:gd name="T10" fmla="*/ 281 w 313"/>
                  <a:gd name="T11" fmla="*/ 48 h 1007"/>
                  <a:gd name="T12" fmla="*/ 295 w 313"/>
                  <a:gd name="T13" fmla="*/ 68 h 1007"/>
                  <a:gd name="T14" fmla="*/ 306 w 313"/>
                  <a:gd name="T15" fmla="*/ 92 h 1007"/>
                  <a:gd name="T16" fmla="*/ 311 w 313"/>
                  <a:gd name="T17" fmla="*/ 120 h 1007"/>
                  <a:gd name="T18" fmla="*/ 313 w 313"/>
                  <a:gd name="T19" fmla="*/ 152 h 1007"/>
                  <a:gd name="T20" fmla="*/ 313 w 313"/>
                  <a:gd name="T21" fmla="*/ 380 h 1007"/>
                  <a:gd name="T22" fmla="*/ 312 w 313"/>
                  <a:gd name="T23" fmla="*/ 411 h 1007"/>
                  <a:gd name="T24" fmla="*/ 309 w 313"/>
                  <a:gd name="T25" fmla="*/ 442 h 1007"/>
                  <a:gd name="T26" fmla="*/ 306 w 313"/>
                  <a:gd name="T27" fmla="*/ 473 h 1007"/>
                  <a:gd name="T28" fmla="*/ 244 w 313"/>
                  <a:gd name="T29" fmla="*/ 934 h 1007"/>
                  <a:gd name="T30" fmla="*/ 240 w 313"/>
                  <a:gd name="T31" fmla="*/ 956 h 1007"/>
                  <a:gd name="T32" fmla="*/ 232 w 313"/>
                  <a:gd name="T33" fmla="*/ 974 h 1007"/>
                  <a:gd name="T34" fmla="*/ 223 w 313"/>
                  <a:gd name="T35" fmla="*/ 987 h 1007"/>
                  <a:gd name="T36" fmla="*/ 210 w 313"/>
                  <a:gd name="T37" fmla="*/ 996 h 1007"/>
                  <a:gd name="T38" fmla="*/ 195 w 313"/>
                  <a:gd name="T39" fmla="*/ 1002 h 1007"/>
                  <a:gd name="T40" fmla="*/ 177 w 313"/>
                  <a:gd name="T41" fmla="*/ 1006 h 1007"/>
                  <a:gd name="T42" fmla="*/ 157 w 313"/>
                  <a:gd name="T43" fmla="*/ 1007 h 1007"/>
                  <a:gd name="T44" fmla="*/ 137 w 313"/>
                  <a:gd name="T45" fmla="*/ 1006 h 1007"/>
                  <a:gd name="T46" fmla="*/ 118 w 313"/>
                  <a:gd name="T47" fmla="*/ 1002 h 1007"/>
                  <a:gd name="T48" fmla="*/ 104 w 313"/>
                  <a:gd name="T49" fmla="*/ 996 h 1007"/>
                  <a:gd name="T50" fmla="*/ 91 w 313"/>
                  <a:gd name="T51" fmla="*/ 987 h 1007"/>
                  <a:gd name="T52" fmla="*/ 81 w 313"/>
                  <a:gd name="T53" fmla="*/ 974 h 1007"/>
                  <a:gd name="T54" fmla="*/ 74 w 313"/>
                  <a:gd name="T55" fmla="*/ 956 h 1007"/>
                  <a:gd name="T56" fmla="*/ 70 w 313"/>
                  <a:gd name="T57" fmla="*/ 934 h 1007"/>
                  <a:gd name="T58" fmla="*/ 8 w 313"/>
                  <a:gd name="T59" fmla="*/ 473 h 1007"/>
                  <a:gd name="T60" fmla="*/ 5 w 313"/>
                  <a:gd name="T61" fmla="*/ 442 h 1007"/>
                  <a:gd name="T62" fmla="*/ 1 w 313"/>
                  <a:gd name="T63" fmla="*/ 411 h 1007"/>
                  <a:gd name="T64" fmla="*/ 0 w 313"/>
                  <a:gd name="T65" fmla="*/ 380 h 1007"/>
                  <a:gd name="T66" fmla="*/ 0 w 313"/>
                  <a:gd name="T67" fmla="*/ 152 h 1007"/>
                  <a:gd name="T68" fmla="*/ 3 w 313"/>
                  <a:gd name="T69" fmla="*/ 120 h 1007"/>
                  <a:gd name="T70" fmla="*/ 8 w 313"/>
                  <a:gd name="T71" fmla="*/ 92 h 1007"/>
                  <a:gd name="T72" fmla="*/ 18 w 313"/>
                  <a:gd name="T73" fmla="*/ 68 h 1007"/>
                  <a:gd name="T74" fmla="*/ 32 w 313"/>
                  <a:gd name="T75" fmla="*/ 48 h 1007"/>
                  <a:gd name="T76" fmla="*/ 50 w 313"/>
                  <a:gd name="T77" fmla="*/ 31 h 1007"/>
                  <a:gd name="T78" fmla="*/ 72 w 313"/>
                  <a:gd name="T79" fmla="*/ 17 h 1007"/>
                  <a:gd name="T80" fmla="*/ 97 w 313"/>
                  <a:gd name="T81" fmla="*/ 7 h 1007"/>
                  <a:gd name="T82" fmla="*/ 125 w 313"/>
                  <a:gd name="T83" fmla="*/ 2 h 1007"/>
                  <a:gd name="T84" fmla="*/ 157 w 313"/>
                  <a:gd name="T85" fmla="*/ 0 h 100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</a:cxnLst>
                <a:rect l="0" t="0" r="r" b="b"/>
                <a:pathLst>
                  <a:path w="313" h="1007">
                    <a:moveTo>
                      <a:pt x="157" y="0"/>
                    </a:moveTo>
                    <a:lnTo>
                      <a:pt x="189" y="2"/>
                    </a:lnTo>
                    <a:lnTo>
                      <a:pt x="216" y="7"/>
                    </a:lnTo>
                    <a:lnTo>
                      <a:pt x="242" y="17"/>
                    </a:lnTo>
                    <a:lnTo>
                      <a:pt x="263" y="31"/>
                    </a:lnTo>
                    <a:lnTo>
                      <a:pt x="281" y="48"/>
                    </a:lnTo>
                    <a:lnTo>
                      <a:pt x="295" y="68"/>
                    </a:lnTo>
                    <a:lnTo>
                      <a:pt x="306" y="92"/>
                    </a:lnTo>
                    <a:lnTo>
                      <a:pt x="311" y="120"/>
                    </a:lnTo>
                    <a:lnTo>
                      <a:pt x="313" y="152"/>
                    </a:lnTo>
                    <a:lnTo>
                      <a:pt x="313" y="380"/>
                    </a:lnTo>
                    <a:lnTo>
                      <a:pt x="312" y="411"/>
                    </a:lnTo>
                    <a:lnTo>
                      <a:pt x="309" y="442"/>
                    </a:lnTo>
                    <a:lnTo>
                      <a:pt x="306" y="473"/>
                    </a:lnTo>
                    <a:lnTo>
                      <a:pt x="244" y="934"/>
                    </a:lnTo>
                    <a:lnTo>
                      <a:pt x="240" y="956"/>
                    </a:lnTo>
                    <a:lnTo>
                      <a:pt x="232" y="974"/>
                    </a:lnTo>
                    <a:lnTo>
                      <a:pt x="223" y="987"/>
                    </a:lnTo>
                    <a:lnTo>
                      <a:pt x="210" y="996"/>
                    </a:lnTo>
                    <a:lnTo>
                      <a:pt x="195" y="1002"/>
                    </a:lnTo>
                    <a:lnTo>
                      <a:pt x="177" y="1006"/>
                    </a:lnTo>
                    <a:lnTo>
                      <a:pt x="157" y="1007"/>
                    </a:lnTo>
                    <a:lnTo>
                      <a:pt x="137" y="1006"/>
                    </a:lnTo>
                    <a:lnTo>
                      <a:pt x="118" y="1002"/>
                    </a:lnTo>
                    <a:lnTo>
                      <a:pt x="104" y="996"/>
                    </a:lnTo>
                    <a:lnTo>
                      <a:pt x="91" y="987"/>
                    </a:lnTo>
                    <a:lnTo>
                      <a:pt x="81" y="974"/>
                    </a:lnTo>
                    <a:lnTo>
                      <a:pt x="74" y="956"/>
                    </a:lnTo>
                    <a:lnTo>
                      <a:pt x="70" y="934"/>
                    </a:lnTo>
                    <a:lnTo>
                      <a:pt x="8" y="473"/>
                    </a:lnTo>
                    <a:lnTo>
                      <a:pt x="5" y="442"/>
                    </a:lnTo>
                    <a:lnTo>
                      <a:pt x="1" y="411"/>
                    </a:lnTo>
                    <a:lnTo>
                      <a:pt x="0" y="380"/>
                    </a:lnTo>
                    <a:lnTo>
                      <a:pt x="0" y="152"/>
                    </a:lnTo>
                    <a:lnTo>
                      <a:pt x="3" y="120"/>
                    </a:lnTo>
                    <a:lnTo>
                      <a:pt x="8" y="92"/>
                    </a:lnTo>
                    <a:lnTo>
                      <a:pt x="18" y="68"/>
                    </a:lnTo>
                    <a:lnTo>
                      <a:pt x="32" y="48"/>
                    </a:lnTo>
                    <a:lnTo>
                      <a:pt x="50" y="31"/>
                    </a:lnTo>
                    <a:lnTo>
                      <a:pt x="72" y="17"/>
                    </a:lnTo>
                    <a:lnTo>
                      <a:pt x="97" y="7"/>
                    </a:lnTo>
                    <a:lnTo>
                      <a:pt x="125" y="2"/>
                    </a:lnTo>
                    <a:lnTo>
                      <a:pt x="157" y="0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Freeform 38"/>
              <p:cNvSpPr>
                <a:spLocks/>
              </p:cNvSpPr>
              <p:nvPr/>
            </p:nvSpPr>
            <p:spPr bwMode="auto">
              <a:xfrm>
                <a:off x="6796938" y="1516728"/>
                <a:ext cx="36512" cy="36513"/>
              </a:xfrm>
              <a:custGeom>
                <a:avLst/>
                <a:gdLst>
                  <a:gd name="T0" fmla="*/ 163 w 326"/>
                  <a:gd name="T1" fmla="*/ 0 h 323"/>
                  <a:gd name="T2" fmla="*/ 196 w 326"/>
                  <a:gd name="T3" fmla="*/ 4 h 323"/>
                  <a:gd name="T4" fmla="*/ 226 w 326"/>
                  <a:gd name="T5" fmla="*/ 13 h 323"/>
                  <a:gd name="T6" fmla="*/ 253 w 326"/>
                  <a:gd name="T7" fmla="*/ 28 h 323"/>
                  <a:gd name="T8" fmla="*/ 278 w 326"/>
                  <a:gd name="T9" fmla="*/ 47 h 323"/>
                  <a:gd name="T10" fmla="*/ 298 w 326"/>
                  <a:gd name="T11" fmla="*/ 71 h 323"/>
                  <a:gd name="T12" fmla="*/ 313 w 326"/>
                  <a:gd name="T13" fmla="*/ 99 h 323"/>
                  <a:gd name="T14" fmla="*/ 322 w 326"/>
                  <a:gd name="T15" fmla="*/ 129 h 323"/>
                  <a:gd name="T16" fmla="*/ 326 w 326"/>
                  <a:gd name="T17" fmla="*/ 161 h 323"/>
                  <a:gd name="T18" fmla="*/ 322 w 326"/>
                  <a:gd name="T19" fmla="*/ 194 h 323"/>
                  <a:gd name="T20" fmla="*/ 313 w 326"/>
                  <a:gd name="T21" fmla="*/ 225 h 323"/>
                  <a:gd name="T22" fmla="*/ 298 w 326"/>
                  <a:gd name="T23" fmla="*/ 252 h 323"/>
                  <a:gd name="T24" fmla="*/ 278 w 326"/>
                  <a:gd name="T25" fmla="*/ 275 h 323"/>
                  <a:gd name="T26" fmla="*/ 253 w 326"/>
                  <a:gd name="T27" fmla="*/ 295 h 323"/>
                  <a:gd name="T28" fmla="*/ 226 w 326"/>
                  <a:gd name="T29" fmla="*/ 310 h 323"/>
                  <a:gd name="T30" fmla="*/ 196 w 326"/>
                  <a:gd name="T31" fmla="*/ 320 h 323"/>
                  <a:gd name="T32" fmla="*/ 163 w 326"/>
                  <a:gd name="T33" fmla="*/ 323 h 323"/>
                  <a:gd name="T34" fmla="*/ 130 w 326"/>
                  <a:gd name="T35" fmla="*/ 320 h 323"/>
                  <a:gd name="T36" fmla="*/ 100 w 326"/>
                  <a:gd name="T37" fmla="*/ 310 h 323"/>
                  <a:gd name="T38" fmla="*/ 72 w 326"/>
                  <a:gd name="T39" fmla="*/ 295 h 323"/>
                  <a:gd name="T40" fmla="*/ 48 w 326"/>
                  <a:gd name="T41" fmla="*/ 275 h 323"/>
                  <a:gd name="T42" fmla="*/ 28 w 326"/>
                  <a:gd name="T43" fmla="*/ 252 h 323"/>
                  <a:gd name="T44" fmla="*/ 13 w 326"/>
                  <a:gd name="T45" fmla="*/ 225 h 323"/>
                  <a:gd name="T46" fmla="*/ 3 w 326"/>
                  <a:gd name="T47" fmla="*/ 194 h 323"/>
                  <a:gd name="T48" fmla="*/ 0 w 326"/>
                  <a:gd name="T49" fmla="*/ 161 h 323"/>
                  <a:gd name="T50" fmla="*/ 3 w 326"/>
                  <a:gd name="T51" fmla="*/ 129 h 323"/>
                  <a:gd name="T52" fmla="*/ 13 w 326"/>
                  <a:gd name="T53" fmla="*/ 99 h 323"/>
                  <a:gd name="T54" fmla="*/ 28 w 326"/>
                  <a:gd name="T55" fmla="*/ 71 h 323"/>
                  <a:gd name="T56" fmla="*/ 48 w 326"/>
                  <a:gd name="T57" fmla="*/ 47 h 323"/>
                  <a:gd name="T58" fmla="*/ 72 w 326"/>
                  <a:gd name="T59" fmla="*/ 28 h 323"/>
                  <a:gd name="T60" fmla="*/ 100 w 326"/>
                  <a:gd name="T61" fmla="*/ 13 h 323"/>
                  <a:gd name="T62" fmla="*/ 130 w 326"/>
                  <a:gd name="T63" fmla="*/ 4 h 323"/>
                  <a:gd name="T64" fmla="*/ 163 w 326"/>
                  <a:gd name="T65" fmla="*/ 0 h 3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326" h="323">
                    <a:moveTo>
                      <a:pt x="163" y="0"/>
                    </a:moveTo>
                    <a:lnTo>
                      <a:pt x="196" y="4"/>
                    </a:lnTo>
                    <a:lnTo>
                      <a:pt x="226" y="13"/>
                    </a:lnTo>
                    <a:lnTo>
                      <a:pt x="253" y="28"/>
                    </a:lnTo>
                    <a:lnTo>
                      <a:pt x="278" y="47"/>
                    </a:lnTo>
                    <a:lnTo>
                      <a:pt x="298" y="71"/>
                    </a:lnTo>
                    <a:lnTo>
                      <a:pt x="313" y="99"/>
                    </a:lnTo>
                    <a:lnTo>
                      <a:pt x="322" y="129"/>
                    </a:lnTo>
                    <a:lnTo>
                      <a:pt x="326" y="161"/>
                    </a:lnTo>
                    <a:lnTo>
                      <a:pt x="322" y="194"/>
                    </a:lnTo>
                    <a:lnTo>
                      <a:pt x="313" y="225"/>
                    </a:lnTo>
                    <a:lnTo>
                      <a:pt x="298" y="252"/>
                    </a:lnTo>
                    <a:lnTo>
                      <a:pt x="278" y="275"/>
                    </a:lnTo>
                    <a:lnTo>
                      <a:pt x="253" y="295"/>
                    </a:lnTo>
                    <a:lnTo>
                      <a:pt x="226" y="310"/>
                    </a:lnTo>
                    <a:lnTo>
                      <a:pt x="196" y="320"/>
                    </a:lnTo>
                    <a:lnTo>
                      <a:pt x="163" y="323"/>
                    </a:lnTo>
                    <a:lnTo>
                      <a:pt x="130" y="320"/>
                    </a:lnTo>
                    <a:lnTo>
                      <a:pt x="100" y="310"/>
                    </a:lnTo>
                    <a:lnTo>
                      <a:pt x="72" y="295"/>
                    </a:lnTo>
                    <a:lnTo>
                      <a:pt x="48" y="275"/>
                    </a:lnTo>
                    <a:lnTo>
                      <a:pt x="28" y="252"/>
                    </a:lnTo>
                    <a:lnTo>
                      <a:pt x="13" y="225"/>
                    </a:lnTo>
                    <a:lnTo>
                      <a:pt x="3" y="194"/>
                    </a:lnTo>
                    <a:lnTo>
                      <a:pt x="0" y="161"/>
                    </a:lnTo>
                    <a:lnTo>
                      <a:pt x="3" y="129"/>
                    </a:lnTo>
                    <a:lnTo>
                      <a:pt x="13" y="99"/>
                    </a:lnTo>
                    <a:lnTo>
                      <a:pt x="28" y="71"/>
                    </a:lnTo>
                    <a:lnTo>
                      <a:pt x="48" y="47"/>
                    </a:lnTo>
                    <a:lnTo>
                      <a:pt x="72" y="28"/>
                    </a:lnTo>
                    <a:lnTo>
                      <a:pt x="100" y="13"/>
                    </a:lnTo>
                    <a:lnTo>
                      <a:pt x="130" y="4"/>
                    </a:lnTo>
                    <a:lnTo>
                      <a:pt x="163" y="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40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01" name="Oval 156"/>
          <p:cNvSpPr/>
          <p:nvPr/>
        </p:nvSpPr>
        <p:spPr>
          <a:xfrm>
            <a:off x="352103" y="1259235"/>
            <a:ext cx="992004" cy="936104"/>
          </a:xfrm>
          <a:prstGeom prst="ellipse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1546958" y="1174324"/>
            <a:ext cx="165689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6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</a:t>
            </a:r>
            <a:endParaRPr lang="en-US" sz="2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1532806" y="2996952"/>
            <a:ext cx="2232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kern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ШАРАЛАР</a:t>
            </a:r>
            <a:endParaRPr lang="en-US" sz="2400" b="1" kern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9" name="Прямая соединительная линия 108"/>
          <p:cNvCxnSpPr/>
          <p:nvPr/>
        </p:nvCxnSpPr>
        <p:spPr>
          <a:xfrm>
            <a:off x="3923928" y="2276872"/>
            <a:ext cx="5220072" cy="0"/>
          </a:xfrm>
          <a:prstGeom prst="line">
            <a:avLst/>
          </a:prstGeom>
          <a:ln w="254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3491879" y="548680"/>
            <a:ext cx="5652121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indent="-276225">
              <a:spcAft>
                <a:spcPts val="1200"/>
              </a:spcAft>
              <a:buFont typeface="Wingdings" pitchFamily="2" charset="2"/>
              <a:buChar char="Ø"/>
            </a:pP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Мемлекет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қатысуымен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компанияларға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жоғары сапалы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инвесторларды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тарту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542925" indent="-276225">
              <a:buFont typeface="Wingdings" pitchFamily="2" charset="2"/>
              <a:buChar char="Ø"/>
            </a:pPr>
            <a:r>
              <a:rPr lang="ru-RU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Мемлекеттің экономикадағы үлесін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бәсекелестікті және жеке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бизнесті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арқылы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ЭЫДҰ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елдерінің деңгейіне 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ЖІӨ 15%-на </a:t>
            </a:r>
            <a:r>
              <a:rPr lang="ru-RU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дейін</a:t>
            </a:r>
            <a:r>
              <a:rPr lang="ru-RU" sz="16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азайту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262"/>
          <p:cNvGrpSpPr/>
          <p:nvPr/>
        </p:nvGrpSpPr>
        <p:grpSpPr>
          <a:xfrm>
            <a:off x="649660" y="1412776"/>
            <a:ext cx="391921" cy="613991"/>
            <a:chOff x="-1103313" y="2519363"/>
            <a:chExt cx="414338" cy="598488"/>
          </a:xfrm>
          <a:solidFill>
            <a:srgbClr val="00B050"/>
          </a:solidFill>
        </p:grpSpPr>
        <p:sp>
          <p:nvSpPr>
            <p:cNvPr id="111" name="Freeform 91"/>
            <p:cNvSpPr>
              <a:spLocks noEditPoints="1"/>
            </p:cNvSpPr>
            <p:nvPr/>
          </p:nvSpPr>
          <p:spPr bwMode="auto">
            <a:xfrm>
              <a:off x="-1103313" y="2519363"/>
              <a:ext cx="414338" cy="598488"/>
            </a:xfrm>
            <a:custGeom>
              <a:avLst/>
              <a:gdLst>
                <a:gd name="T0" fmla="*/ 1610 w 2347"/>
                <a:gd name="T1" fmla="*/ 805 h 3396"/>
                <a:gd name="T2" fmla="*/ 373 w 2347"/>
                <a:gd name="T3" fmla="*/ 449 h 3396"/>
                <a:gd name="T4" fmla="*/ 283 w 2347"/>
                <a:gd name="T5" fmla="*/ 477 h 3396"/>
                <a:gd name="T6" fmla="*/ 226 w 2347"/>
                <a:gd name="T7" fmla="*/ 547 h 3396"/>
                <a:gd name="T8" fmla="*/ 213 w 2347"/>
                <a:gd name="T9" fmla="*/ 3025 h 3396"/>
                <a:gd name="T10" fmla="*/ 241 w 2347"/>
                <a:gd name="T11" fmla="*/ 3113 h 3396"/>
                <a:gd name="T12" fmla="*/ 311 w 2347"/>
                <a:gd name="T13" fmla="*/ 3170 h 3396"/>
                <a:gd name="T14" fmla="*/ 1974 w 2347"/>
                <a:gd name="T15" fmla="*/ 3183 h 3396"/>
                <a:gd name="T16" fmla="*/ 2064 w 2347"/>
                <a:gd name="T17" fmla="*/ 3155 h 3396"/>
                <a:gd name="T18" fmla="*/ 2122 w 2347"/>
                <a:gd name="T19" fmla="*/ 3086 h 3396"/>
                <a:gd name="T20" fmla="*/ 2134 w 2347"/>
                <a:gd name="T21" fmla="*/ 609 h 3396"/>
                <a:gd name="T22" fmla="*/ 2107 w 2347"/>
                <a:gd name="T23" fmla="*/ 520 h 3396"/>
                <a:gd name="T24" fmla="*/ 2036 w 2347"/>
                <a:gd name="T25" fmla="*/ 462 h 3396"/>
                <a:gd name="T26" fmla="*/ 1821 w 2347"/>
                <a:gd name="T27" fmla="*/ 449 h 3396"/>
                <a:gd name="T28" fmla="*/ 1809 w 2347"/>
                <a:gd name="T29" fmla="*/ 894 h 3396"/>
                <a:gd name="T30" fmla="*/ 1755 w 2347"/>
                <a:gd name="T31" fmla="*/ 971 h 3396"/>
                <a:gd name="T32" fmla="*/ 1668 w 2347"/>
                <a:gd name="T33" fmla="*/ 1011 h 3396"/>
                <a:gd name="T34" fmla="*/ 679 w 2347"/>
                <a:gd name="T35" fmla="*/ 1011 h 3396"/>
                <a:gd name="T36" fmla="*/ 592 w 2347"/>
                <a:gd name="T37" fmla="*/ 971 h 3396"/>
                <a:gd name="T38" fmla="*/ 538 w 2347"/>
                <a:gd name="T39" fmla="*/ 894 h 3396"/>
                <a:gd name="T40" fmla="*/ 526 w 2347"/>
                <a:gd name="T41" fmla="*/ 449 h 3396"/>
                <a:gd name="T42" fmla="*/ 1152 w 2347"/>
                <a:gd name="T43" fmla="*/ 75 h 3396"/>
                <a:gd name="T44" fmla="*/ 1104 w 2347"/>
                <a:gd name="T45" fmla="*/ 112 h 3396"/>
                <a:gd name="T46" fmla="*/ 1096 w 2347"/>
                <a:gd name="T47" fmla="*/ 174 h 3396"/>
                <a:gd name="T48" fmla="*/ 1132 w 2347"/>
                <a:gd name="T49" fmla="*/ 222 h 3396"/>
                <a:gd name="T50" fmla="*/ 1195 w 2347"/>
                <a:gd name="T51" fmla="*/ 230 h 3396"/>
                <a:gd name="T52" fmla="*/ 1244 w 2347"/>
                <a:gd name="T53" fmla="*/ 193 h 3396"/>
                <a:gd name="T54" fmla="*/ 1251 w 2347"/>
                <a:gd name="T55" fmla="*/ 131 h 3396"/>
                <a:gd name="T56" fmla="*/ 1215 w 2347"/>
                <a:gd name="T57" fmla="*/ 84 h 3396"/>
                <a:gd name="T58" fmla="*/ 989 w 2347"/>
                <a:gd name="T59" fmla="*/ 0 h 3396"/>
                <a:gd name="T60" fmla="*/ 1421 w 2347"/>
                <a:gd name="T61" fmla="*/ 12 h 3396"/>
                <a:gd name="T62" fmla="*/ 1493 w 2347"/>
                <a:gd name="T63" fmla="*/ 71 h 3396"/>
                <a:gd name="T64" fmla="*/ 1519 w 2347"/>
                <a:gd name="T65" fmla="*/ 161 h 3396"/>
                <a:gd name="T66" fmla="*/ 2021 w 2347"/>
                <a:gd name="T67" fmla="*/ 241 h 3396"/>
                <a:gd name="T68" fmla="*/ 2149 w 2347"/>
                <a:gd name="T69" fmla="*/ 281 h 3396"/>
                <a:gd name="T70" fmla="*/ 2253 w 2347"/>
                <a:gd name="T71" fmla="*/ 362 h 3396"/>
                <a:gd name="T72" fmla="*/ 2323 w 2347"/>
                <a:gd name="T73" fmla="*/ 475 h 3396"/>
                <a:gd name="T74" fmla="*/ 2347 w 2347"/>
                <a:gd name="T75" fmla="*/ 609 h 3396"/>
                <a:gd name="T76" fmla="*/ 2335 w 2347"/>
                <a:gd name="T77" fmla="*/ 3115 h 3396"/>
                <a:gd name="T78" fmla="*/ 2281 w 2347"/>
                <a:gd name="T79" fmla="*/ 3236 h 3396"/>
                <a:gd name="T80" fmla="*/ 2187 w 2347"/>
                <a:gd name="T81" fmla="*/ 3329 h 3396"/>
                <a:gd name="T82" fmla="*/ 2066 w 2347"/>
                <a:gd name="T83" fmla="*/ 3384 h 3396"/>
                <a:gd name="T84" fmla="*/ 373 w 2347"/>
                <a:gd name="T85" fmla="*/ 3396 h 3396"/>
                <a:gd name="T86" fmla="*/ 238 w 2347"/>
                <a:gd name="T87" fmla="*/ 3370 h 3396"/>
                <a:gd name="T88" fmla="*/ 125 w 2347"/>
                <a:gd name="T89" fmla="*/ 3301 h 3396"/>
                <a:gd name="T90" fmla="*/ 44 w 2347"/>
                <a:gd name="T91" fmla="*/ 3198 h 3396"/>
                <a:gd name="T92" fmla="*/ 3 w 2347"/>
                <a:gd name="T93" fmla="*/ 3070 h 3396"/>
                <a:gd name="T94" fmla="*/ 3 w 2347"/>
                <a:gd name="T95" fmla="*/ 562 h 3396"/>
                <a:gd name="T96" fmla="*/ 44 w 2347"/>
                <a:gd name="T97" fmla="*/ 435 h 3396"/>
                <a:gd name="T98" fmla="*/ 125 w 2347"/>
                <a:gd name="T99" fmla="*/ 331 h 3396"/>
                <a:gd name="T100" fmla="*/ 238 w 2347"/>
                <a:gd name="T101" fmla="*/ 262 h 3396"/>
                <a:gd name="T102" fmla="*/ 373 w 2347"/>
                <a:gd name="T103" fmla="*/ 238 h 3396"/>
                <a:gd name="T104" fmla="*/ 831 w 2347"/>
                <a:gd name="T105" fmla="*/ 128 h 3396"/>
                <a:gd name="T106" fmla="*/ 875 w 2347"/>
                <a:gd name="T107" fmla="*/ 47 h 3396"/>
                <a:gd name="T108" fmla="*/ 956 w 2347"/>
                <a:gd name="T109" fmla="*/ 3 h 3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347" h="3396">
                  <a:moveTo>
                    <a:pt x="737" y="465"/>
                  </a:moveTo>
                  <a:lnTo>
                    <a:pt x="737" y="805"/>
                  </a:lnTo>
                  <a:lnTo>
                    <a:pt x="1610" y="805"/>
                  </a:lnTo>
                  <a:lnTo>
                    <a:pt x="1610" y="465"/>
                  </a:lnTo>
                  <a:lnTo>
                    <a:pt x="737" y="465"/>
                  </a:lnTo>
                  <a:close/>
                  <a:moveTo>
                    <a:pt x="373" y="449"/>
                  </a:moveTo>
                  <a:lnTo>
                    <a:pt x="341" y="453"/>
                  </a:lnTo>
                  <a:lnTo>
                    <a:pt x="311" y="462"/>
                  </a:lnTo>
                  <a:lnTo>
                    <a:pt x="283" y="477"/>
                  </a:lnTo>
                  <a:lnTo>
                    <a:pt x="260" y="496"/>
                  </a:lnTo>
                  <a:lnTo>
                    <a:pt x="241" y="520"/>
                  </a:lnTo>
                  <a:lnTo>
                    <a:pt x="226" y="547"/>
                  </a:lnTo>
                  <a:lnTo>
                    <a:pt x="217" y="577"/>
                  </a:lnTo>
                  <a:lnTo>
                    <a:pt x="213" y="609"/>
                  </a:lnTo>
                  <a:lnTo>
                    <a:pt x="213" y="3025"/>
                  </a:lnTo>
                  <a:lnTo>
                    <a:pt x="217" y="3056"/>
                  </a:lnTo>
                  <a:lnTo>
                    <a:pt x="226" y="3086"/>
                  </a:lnTo>
                  <a:lnTo>
                    <a:pt x="241" y="3113"/>
                  </a:lnTo>
                  <a:lnTo>
                    <a:pt x="260" y="3136"/>
                  </a:lnTo>
                  <a:lnTo>
                    <a:pt x="283" y="3155"/>
                  </a:lnTo>
                  <a:lnTo>
                    <a:pt x="311" y="3170"/>
                  </a:lnTo>
                  <a:lnTo>
                    <a:pt x="341" y="3180"/>
                  </a:lnTo>
                  <a:lnTo>
                    <a:pt x="373" y="3183"/>
                  </a:lnTo>
                  <a:lnTo>
                    <a:pt x="1974" y="3183"/>
                  </a:lnTo>
                  <a:lnTo>
                    <a:pt x="2006" y="3180"/>
                  </a:lnTo>
                  <a:lnTo>
                    <a:pt x="2036" y="3170"/>
                  </a:lnTo>
                  <a:lnTo>
                    <a:pt x="2064" y="3155"/>
                  </a:lnTo>
                  <a:lnTo>
                    <a:pt x="2087" y="3136"/>
                  </a:lnTo>
                  <a:lnTo>
                    <a:pt x="2107" y="3113"/>
                  </a:lnTo>
                  <a:lnTo>
                    <a:pt x="2122" y="3086"/>
                  </a:lnTo>
                  <a:lnTo>
                    <a:pt x="2131" y="3056"/>
                  </a:lnTo>
                  <a:lnTo>
                    <a:pt x="2134" y="3025"/>
                  </a:lnTo>
                  <a:lnTo>
                    <a:pt x="2134" y="609"/>
                  </a:lnTo>
                  <a:lnTo>
                    <a:pt x="2131" y="577"/>
                  </a:lnTo>
                  <a:lnTo>
                    <a:pt x="2122" y="547"/>
                  </a:lnTo>
                  <a:lnTo>
                    <a:pt x="2107" y="520"/>
                  </a:lnTo>
                  <a:lnTo>
                    <a:pt x="2087" y="496"/>
                  </a:lnTo>
                  <a:lnTo>
                    <a:pt x="2064" y="477"/>
                  </a:lnTo>
                  <a:lnTo>
                    <a:pt x="2036" y="462"/>
                  </a:lnTo>
                  <a:lnTo>
                    <a:pt x="2006" y="453"/>
                  </a:lnTo>
                  <a:lnTo>
                    <a:pt x="1974" y="449"/>
                  </a:lnTo>
                  <a:lnTo>
                    <a:pt x="1821" y="449"/>
                  </a:lnTo>
                  <a:lnTo>
                    <a:pt x="1821" y="829"/>
                  </a:lnTo>
                  <a:lnTo>
                    <a:pt x="1818" y="862"/>
                  </a:lnTo>
                  <a:lnTo>
                    <a:pt x="1809" y="894"/>
                  </a:lnTo>
                  <a:lnTo>
                    <a:pt x="1795" y="923"/>
                  </a:lnTo>
                  <a:lnTo>
                    <a:pt x="1777" y="948"/>
                  </a:lnTo>
                  <a:lnTo>
                    <a:pt x="1755" y="971"/>
                  </a:lnTo>
                  <a:lnTo>
                    <a:pt x="1729" y="989"/>
                  </a:lnTo>
                  <a:lnTo>
                    <a:pt x="1700" y="1003"/>
                  </a:lnTo>
                  <a:lnTo>
                    <a:pt x="1668" y="1011"/>
                  </a:lnTo>
                  <a:lnTo>
                    <a:pt x="1635" y="1014"/>
                  </a:lnTo>
                  <a:lnTo>
                    <a:pt x="712" y="1014"/>
                  </a:lnTo>
                  <a:lnTo>
                    <a:pt x="679" y="1011"/>
                  </a:lnTo>
                  <a:lnTo>
                    <a:pt x="647" y="1003"/>
                  </a:lnTo>
                  <a:lnTo>
                    <a:pt x="618" y="989"/>
                  </a:lnTo>
                  <a:lnTo>
                    <a:pt x="592" y="971"/>
                  </a:lnTo>
                  <a:lnTo>
                    <a:pt x="570" y="948"/>
                  </a:lnTo>
                  <a:lnTo>
                    <a:pt x="552" y="923"/>
                  </a:lnTo>
                  <a:lnTo>
                    <a:pt x="538" y="894"/>
                  </a:lnTo>
                  <a:lnTo>
                    <a:pt x="529" y="862"/>
                  </a:lnTo>
                  <a:lnTo>
                    <a:pt x="526" y="829"/>
                  </a:lnTo>
                  <a:lnTo>
                    <a:pt x="526" y="449"/>
                  </a:lnTo>
                  <a:lnTo>
                    <a:pt x="373" y="449"/>
                  </a:lnTo>
                  <a:close/>
                  <a:moveTo>
                    <a:pt x="1174" y="73"/>
                  </a:moveTo>
                  <a:lnTo>
                    <a:pt x="1152" y="75"/>
                  </a:lnTo>
                  <a:lnTo>
                    <a:pt x="1132" y="84"/>
                  </a:lnTo>
                  <a:lnTo>
                    <a:pt x="1116" y="96"/>
                  </a:lnTo>
                  <a:lnTo>
                    <a:pt x="1104" y="112"/>
                  </a:lnTo>
                  <a:lnTo>
                    <a:pt x="1096" y="131"/>
                  </a:lnTo>
                  <a:lnTo>
                    <a:pt x="1093" y="153"/>
                  </a:lnTo>
                  <a:lnTo>
                    <a:pt x="1096" y="174"/>
                  </a:lnTo>
                  <a:lnTo>
                    <a:pt x="1104" y="193"/>
                  </a:lnTo>
                  <a:lnTo>
                    <a:pt x="1116" y="209"/>
                  </a:lnTo>
                  <a:lnTo>
                    <a:pt x="1132" y="222"/>
                  </a:lnTo>
                  <a:lnTo>
                    <a:pt x="1152" y="230"/>
                  </a:lnTo>
                  <a:lnTo>
                    <a:pt x="1174" y="234"/>
                  </a:lnTo>
                  <a:lnTo>
                    <a:pt x="1195" y="230"/>
                  </a:lnTo>
                  <a:lnTo>
                    <a:pt x="1215" y="222"/>
                  </a:lnTo>
                  <a:lnTo>
                    <a:pt x="1231" y="209"/>
                  </a:lnTo>
                  <a:lnTo>
                    <a:pt x="1244" y="193"/>
                  </a:lnTo>
                  <a:lnTo>
                    <a:pt x="1251" y="174"/>
                  </a:lnTo>
                  <a:lnTo>
                    <a:pt x="1254" y="153"/>
                  </a:lnTo>
                  <a:lnTo>
                    <a:pt x="1251" y="131"/>
                  </a:lnTo>
                  <a:lnTo>
                    <a:pt x="1244" y="112"/>
                  </a:lnTo>
                  <a:lnTo>
                    <a:pt x="1231" y="96"/>
                  </a:lnTo>
                  <a:lnTo>
                    <a:pt x="1215" y="84"/>
                  </a:lnTo>
                  <a:lnTo>
                    <a:pt x="1195" y="75"/>
                  </a:lnTo>
                  <a:lnTo>
                    <a:pt x="1174" y="73"/>
                  </a:lnTo>
                  <a:close/>
                  <a:moveTo>
                    <a:pt x="989" y="0"/>
                  </a:moveTo>
                  <a:lnTo>
                    <a:pt x="1358" y="0"/>
                  </a:lnTo>
                  <a:lnTo>
                    <a:pt x="1390" y="3"/>
                  </a:lnTo>
                  <a:lnTo>
                    <a:pt x="1421" y="12"/>
                  </a:lnTo>
                  <a:lnTo>
                    <a:pt x="1449" y="27"/>
                  </a:lnTo>
                  <a:lnTo>
                    <a:pt x="1472" y="47"/>
                  </a:lnTo>
                  <a:lnTo>
                    <a:pt x="1493" y="71"/>
                  </a:lnTo>
                  <a:lnTo>
                    <a:pt x="1507" y="98"/>
                  </a:lnTo>
                  <a:lnTo>
                    <a:pt x="1516" y="128"/>
                  </a:lnTo>
                  <a:lnTo>
                    <a:pt x="1519" y="161"/>
                  </a:lnTo>
                  <a:lnTo>
                    <a:pt x="1519" y="238"/>
                  </a:lnTo>
                  <a:lnTo>
                    <a:pt x="1974" y="238"/>
                  </a:lnTo>
                  <a:lnTo>
                    <a:pt x="2021" y="241"/>
                  </a:lnTo>
                  <a:lnTo>
                    <a:pt x="2066" y="250"/>
                  </a:lnTo>
                  <a:lnTo>
                    <a:pt x="2109" y="262"/>
                  </a:lnTo>
                  <a:lnTo>
                    <a:pt x="2149" y="281"/>
                  </a:lnTo>
                  <a:lnTo>
                    <a:pt x="2187" y="304"/>
                  </a:lnTo>
                  <a:lnTo>
                    <a:pt x="2222" y="331"/>
                  </a:lnTo>
                  <a:lnTo>
                    <a:pt x="2253" y="362"/>
                  </a:lnTo>
                  <a:lnTo>
                    <a:pt x="2281" y="397"/>
                  </a:lnTo>
                  <a:lnTo>
                    <a:pt x="2303" y="435"/>
                  </a:lnTo>
                  <a:lnTo>
                    <a:pt x="2323" y="475"/>
                  </a:lnTo>
                  <a:lnTo>
                    <a:pt x="2336" y="518"/>
                  </a:lnTo>
                  <a:lnTo>
                    <a:pt x="2344" y="562"/>
                  </a:lnTo>
                  <a:lnTo>
                    <a:pt x="2347" y="609"/>
                  </a:lnTo>
                  <a:lnTo>
                    <a:pt x="2347" y="3025"/>
                  </a:lnTo>
                  <a:lnTo>
                    <a:pt x="2344" y="3070"/>
                  </a:lnTo>
                  <a:lnTo>
                    <a:pt x="2335" y="3115"/>
                  </a:lnTo>
                  <a:lnTo>
                    <a:pt x="2323" y="3159"/>
                  </a:lnTo>
                  <a:lnTo>
                    <a:pt x="2303" y="3198"/>
                  </a:lnTo>
                  <a:lnTo>
                    <a:pt x="2281" y="3236"/>
                  </a:lnTo>
                  <a:lnTo>
                    <a:pt x="2253" y="3270"/>
                  </a:lnTo>
                  <a:lnTo>
                    <a:pt x="2222" y="3301"/>
                  </a:lnTo>
                  <a:lnTo>
                    <a:pt x="2187" y="3329"/>
                  </a:lnTo>
                  <a:lnTo>
                    <a:pt x="2149" y="3352"/>
                  </a:lnTo>
                  <a:lnTo>
                    <a:pt x="2109" y="3370"/>
                  </a:lnTo>
                  <a:lnTo>
                    <a:pt x="2066" y="3384"/>
                  </a:lnTo>
                  <a:lnTo>
                    <a:pt x="2021" y="3393"/>
                  </a:lnTo>
                  <a:lnTo>
                    <a:pt x="1974" y="3396"/>
                  </a:lnTo>
                  <a:lnTo>
                    <a:pt x="373" y="3396"/>
                  </a:lnTo>
                  <a:lnTo>
                    <a:pt x="326" y="3393"/>
                  </a:lnTo>
                  <a:lnTo>
                    <a:pt x="281" y="3384"/>
                  </a:lnTo>
                  <a:lnTo>
                    <a:pt x="238" y="3370"/>
                  </a:lnTo>
                  <a:lnTo>
                    <a:pt x="198" y="3352"/>
                  </a:lnTo>
                  <a:lnTo>
                    <a:pt x="160" y="3329"/>
                  </a:lnTo>
                  <a:lnTo>
                    <a:pt x="125" y="3301"/>
                  </a:lnTo>
                  <a:lnTo>
                    <a:pt x="94" y="3270"/>
                  </a:lnTo>
                  <a:lnTo>
                    <a:pt x="66" y="3236"/>
                  </a:lnTo>
                  <a:lnTo>
                    <a:pt x="44" y="3198"/>
                  </a:lnTo>
                  <a:lnTo>
                    <a:pt x="25" y="3159"/>
                  </a:lnTo>
                  <a:lnTo>
                    <a:pt x="11" y="3115"/>
                  </a:lnTo>
                  <a:lnTo>
                    <a:pt x="3" y="3070"/>
                  </a:lnTo>
                  <a:lnTo>
                    <a:pt x="0" y="3025"/>
                  </a:lnTo>
                  <a:lnTo>
                    <a:pt x="0" y="609"/>
                  </a:lnTo>
                  <a:lnTo>
                    <a:pt x="3" y="562"/>
                  </a:lnTo>
                  <a:lnTo>
                    <a:pt x="11" y="518"/>
                  </a:lnTo>
                  <a:lnTo>
                    <a:pt x="25" y="475"/>
                  </a:lnTo>
                  <a:lnTo>
                    <a:pt x="44" y="435"/>
                  </a:lnTo>
                  <a:lnTo>
                    <a:pt x="66" y="397"/>
                  </a:lnTo>
                  <a:lnTo>
                    <a:pt x="94" y="362"/>
                  </a:lnTo>
                  <a:lnTo>
                    <a:pt x="125" y="331"/>
                  </a:lnTo>
                  <a:lnTo>
                    <a:pt x="160" y="304"/>
                  </a:lnTo>
                  <a:lnTo>
                    <a:pt x="198" y="281"/>
                  </a:lnTo>
                  <a:lnTo>
                    <a:pt x="238" y="262"/>
                  </a:lnTo>
                  <a:lnTo>
                    <a:pt x="281" y="250"/>
                  </a:lnTo>
                  <a:lnTo>
                    <a:pt x="326" y="241"/>
                  </a:lnTo>
                  <a:lnTo>
                    <a:pt x="373" y="238"/>
                  </a:lnTo>
                  <a:lnTo>
                    <a:pt x="828" y="238"/>
                  </a:lnTo>
                  <a:lnTo>
                    <a:pt x="828" y="161"/>
                  </a:lnTo>
                  <a:lnTo>
                    <a:pt x="831" y="128"/>
                  </a:lnTo>
                  <a:lnTo>
                    <a:pt x="840" y="98"/>
                  </a:lnTo>
                  <a:lnTo>
                    <a:pt x="855" y="71"/>
                  </a:lnTo>
                  <a:lnTo>
                    <a:pt x="875" y="47"/>
                  </a:lnTo>
                  <a:lnTo>
                    <a:pt x="898" y="27"/>
                  </a:lnTo>
                  <a:lnTo>
                    <a:pt x="926" y="12"/>
                  </a:lnTo>
                  <a:lnTo>
                    <a:pt x="956" y="3"/>
                  </a:lnTo>
                  <a:lnTo>
                    <a:pt x="98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2" name="Freeform 92"/>
            <p:cNvSpPr>
              <a:spLocks noEditPoints="1"/>
            </p:cNvSpPr>
            <p:nvPr/>
          </p:nvSpPr>
          <p:spPr bwMode="auto">
            <a:xfrm>
              <a:off x="-1041401" y="2757488"/>
              <a:ext cx="96838" cy="79375"/>
            </a:xfrm>
            <a:custGeom>
              <a:avLst/>
              <a:gdLst>
                <a:gd name="T0" fmla="*/ 75 w 546"/>
                <a:gd name="T1" fmla="*/ 69 h 453"/>
                <a:gd name="T2" fmla="*/ 60 w 546"/>
                <a:gd name="T3" fmla="*/ 83 h 453"/>
                <a:gd name="T4" fmla="*/ 58 w 546"/>
                <a:gd name="T5" fmla="*/ 367 h 453"/>
                <a:gd name="T6" fmla="*/ 66 w 546"/>
                <a:gd name="T7" fmla="*/ 388 h 453"/>
                <a:gd name="T8" fmla="*/ 86 w 546"/>
                <a:gd name="T9" fmla="*/ 395 h 453"/>
                <a:gd name="T10" fmla="*/ 345 w 546"/>
                <a:gd name="T11" fmla="*/ 393 h 453"/>
                <a:gd name="T12" fmla="*/ 361 w 546"/>
                <a:gd name="T13" fmla="*/ 378 h 453"/>
                <a:gd name="T14" fmla="*/ 363 w 546"/>
                <a:gd name="T15" fmla="*/ 290 h 453"/>
                <a:gd name="T16" fmla="*/ 292 w 546"/>
                <a:gd name="T17" fmla="*/ 372 h 453"/>
                <a:gd name="T18" fmla="*/ 265 w 546"/>
                <a:gd name="T19" fmla="*/ 380 h 453"/>
                <a:gd name="T20" fmla="*/ 249 w 546"/>
                <a:gd name="T21" fmla="*/ 379 h 453"/>
                <a:gd name="T22" fmla="*/ 225 w 546"/>
                <a:gd name="T23" fmla="*/ 366 h 453"/>
                <a:gd name="T24" fmla="*/ 91 w 546"/>
                <a:gd name="T25" fmla="*/ 238 h 453"/>
                <a:gd name="T26" fmla="*/ 84 w 546"/>
                <a:gd name="T27" fmla="*/ 206 h 453"/>
                <a:gd name="T28" fmla="*/ 98 w 546"/>
                <a:gd name="T29" fmla="*/ 176 h 453"/>
                <a:gd name="T30" fmla="*/ 127 w 546"/>
                <a:gd name="T31" fmla="*/ 160 h 453"/>
                <a:gd name="T32" fmla="*/ 159 w 546"/>
                <a:gd name="T33" fmla="*/ 164 h 453"/>
                <a:gd name="T34" fmla="*/ 218 w 546"/>
                <a:gd name="T35" fmla="*/ 214 h 453"/>
                <a:gd name="T36" fmla="*/ 248 w 546"/>
                <a:gd name="T37" fmla="*/ 228 h 453"/>
                <a:gd name="T38" fmla="*/ 279 w 546"/>
                <a:gd name="T39" fmla="*/ 221 h 453"/>
                <a:gd name="T40" fmla="*/ 363 w 546"/>
                <a:gd name="T41" fmla="*/ 125 h 453"/>
                <a:gd name="T42" fmla="*/ 361 w 546"/>
                <a:gd name="T43" fmla="*/ 83 h 453"/>
                <a:gd name="T44" fmla="*/ 345 w 546"/>
                <a:gd name="T45" fmla="*/ 69 h 453"/>
                <a:gd name="T46" fmla="*/ 86 w 546"/>
                <a:gd name="T47" fmla="*/ 66 h 453"/>
                <a:gd name="T48" fmla="*/ 513 w 546"/>
                <a:gd name="T49" fmla="*/ 4 h 453"/>
                <a:gd name="T50" fmla="*/ 539 w 546"/>
                <a:gd name="T51" fmla="*/ 25 h 453"/>
                <a:gd name="T52" fmla="*/ 546 w 546"/>
                <a:gd name="T53" fmla="*/ 57 h 453"/>
                <a:gd name="T54" fmla="*/ 533 w 546"/>
                <a:gd name="T55" fmla="*/ 87 h 453"/>
                <a:gd name="T56" fmla="*/ 421 w 546"/>
                <a:gd name="T57" fmla="*/ 367 h 453"/>
                <a:gd name="T58" fmla="*/ 409 w 546"/>
                <a:gd name="T59" fmla="*/ 410 h 453"/>
                <a:gd name="T60" fmla="*/ 378 w 546"/>
                <a:gd name="T61" fmla="*/ 441 h 453"/>
                <a:gd name="T62" fmla="*/ 335 w 546"/>
                <a:gd name="T63" fmla="*/ 453 h 453"/>
                <a:gd name="T64" fmla="*/ 63 w 546"/>
                <a:gd name="T65" fmla="*/ 449 h 453"/>
                <a:gd name="T66" fmla="*/ 26 w 546"/>
                <a:gd name="T67" fmla="*/ 428 h 453"/>
                <a:gd name="T68" fmla="*/ 3 w 546"/>
                <a:gd name="T69" fmla="*/ 390 h 453"/>
                <a:gd name="T70" fmla="*/ 0 w 546"/>
                <a:gd name="T71" fmla="*/ 95 h 453"/>
                <a:gd name="T72" fmla="*/ 12 w 546"/>
                <a:gd name="T73" fmla="*/ 52 h 453"/>
                <a:gd name="T74" fmla="*/ 43 w 546"/>
                <a:gd name="T75" fmla="*/ 21 h 453"/>
                <a:gd name="T76" fmla="*/ 86 w 546"/>
                <a:gd name="T77" fmla="*/ 9 h 453"/>
                <a:gd name="T78" fmla="*/ 356 w 546"/>
                <a:gd name="T79" fmla="*/ 11 h 453"/>
                <a:gd name="T80" fmla="*/ 391 w 546"/>
                <a:gd name="T81" fmla="*/ 30 h 453"/>
                <a:gd name="T82" fmla="*/ 415 w 546"/>
                <a:gd name="T83" fmla="*/ 63 h 453"/>
                <a:gd name="T84" fmla="*/ 465 w 546"/>
                <a:gd name="T85" fmla="*/ 8 h 453"/>
                <a:gd name="T86" fmla="*/ 497 w 546"/>
                <a:gd name="T87" fmla="*/ 0 h 4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53">
                  <a:moveTo>
                    <a:pt x="86" y="66"/>
                  </a:moveTo>
                  <a:lnTo>
                    <a:pt x="75" y="69"/>
                  </a:lnTo>
                  <a:lnTo>
                    <a:pt x="66" y="75"/>
                  </a:lnTo>
                  <a:lnTo>
                    <a:pt x="60" y="83"/>
                  </a:lnTo>
                  <a:lnTo>
                    <a:pt x="58" y="95"/>
                  </a:lnTo>
                  <a:lnTo>
                    <a:pt x="58" y="367"/>
                  </a:lnTo>
                  <a:lnTo>
                    <a:pt x="60" y="378"/>
                  </a:lnTo>
                  <a:lnTo>
                    <a:pt x="66" y="388"/>
                  </a:lnTo>
                  <a:lnTo>
                    <a:pt x="75" y="393"/>
                  </a:lnTo>
                  <a:lnTo>
                    <a:pt x="86" y="395"/>
                  </a:lnTo>
                  <a:lnTo>
                    <a:pt x="335" y="395"/>
                  </a:lnTo>
                  <a:lnTo>
                    <a:pt x="345" y="393"/>
                  </a:lnTo>
                  <a:lnTo>
                    <a:pt x="355" y="388"/>
                  </a:lnTo>
                  <a:lnTo>
                    <a:pt x="361" y="378"/>
                  </a:lnTo>
                  <a:lnTo>
                    <a:pt x="363" y="367"/>
                  </a:lnTo>
                  <a:lnTo>
                    <a:pt x="363" y="290"/>
                  </a:lnTo>
                  <a:lnTo>
                    <a:pt x="302" y="362"/>
                  </a:lnTo>
                  <a:lnTo>
                    <a:pt x="292" y="372"/>
                  </a:lnTo>
                  <a:lnTo>
                    <a:pt x="279" y="378"/>
                  </a:lnTo>
                  <a:lnTo>
                    <a:pt x="265" y="380"/>
                  </a:lnTo>
                  <a:lnTo>
                    <a:pt x="262" y="380"/>
                  </a:lnTo>
                  <a:lnTo>
                    <a:pt x="249" y="379"/>
                  </a:lnTo>
                  <a:lnTo>
                    <a:pt x="236" y="374"/>
                  </a:lnTo>
                  <a:lnTo>
                    <a:pt x="225" y="366"/>
                  </a:lnTo>
                  <a:lnTo>
                    <a:pt x="101" y="252"/>
                  </a:lnTo>
                  <a:lnTo>
                    <a:pt x="91" y="238"/>
                  </a:lnTo>
                  <a:lnTo>
                    <a:pt x="85" y="223"/>
                  </a:lnTo>
                  <a:lnTo>
                    <a:pt x="84" y="206"/>
                  </a:lnTo>
                  <a:lnTo>
                    <a:pt x="89" y="191"/>
                  </a:lnTo>
                  <a:lnTo>
                    <a:pt x="98" y="176"/>
                  </a:lnTo>
                  <a:lnTo>
                    <a:pt x="112" y="166"/>
                  </a:lnTo>
                  <a:lnTo>
                    <a:pt x="127" y="160"/>
                  </a:lnTo>
                  <a:lnTo>
                    <a:pt x="143" y="160"/>
                  </a:lnTo>
                  <a:lnTo>
                    <a:pt x="159" y="164"/>
                  </a:lnTo>
                  <a:lnTo>
                    <a:pt x="173" y="174"/>
                  </a:lnTo>
                  <a:lnTo>
                    <a:pt x="218" y="214"/>
                  </a:lnTo>
                  <a:lnTo>
                    <a:pt x="232" y="224"/>
                  </a:lnTo>
                  <a:lnTo>
                    <a:pt x="248" y="228"/>
                  </a:lnTo>
                  <a:lnTo>
                    <a:pt x="264" y="227"/>
                  </a:lnTo>
                  <a:lnTo>
                    <a:pt x="279" y="221"/>
                  </a:lnTo>
                  <a:lnTo>
                    <a:pt x="292" y="210"/>
                  </a:lnTo>
                  <a:lnTo>
                    <a:pt x="363" y="125"/>
                  </a:lnTo>
                  <a:lnTo>
                    <a:pt x="363" y="95"/>
                  </a:lnTo>
                  <a:lnTo>
                    <a:pt x="361" y="83"/>
                  </a:lnTo>
                  <a:lnTo>
                    <a:pt x="355" y="75"/>
                  </a:lnTo>
                  <a:lnTo>
                    <a:pt x="345" y="69"/>
                  </a:lnTo>
                  <a:lnTo>
                    <a:pt x="335" y="66"/>
                  </a:lnTo>
                  <a:lnTo>
                    <a:pt x="86" y="66"/>
                  </a:lnTo>
                  <a:close/>
                  <a:moveTo>
                    <a:pt x="497" y="0"/>
                  </a:moveTo>
                  <a:lnTo>
                    <a:pt x="513" y="4"/>
                  </a:lnTo>
                  <a:lnTo>
                    <a:pt x="527" y="12"/>
                  </a:lnTo>
                  <a:lnTo>
                    <a:pt x="539" y="25"/>
                  </a:lnTo>
                  <a:lnTo>
                    <a:pt x="545" y="41"/>
                  </a:lnTo>
                  <a:lnTo>
                    <a:pt x="546" y="57"/>
                  </a:lnTo>
                  <a:lnTo>
                    <a:pt x="543" y="73"/>
                  </a:lnTo>
                  <a:lnTo>
                    <a:pt x="533" y="87"/>
                  </a:lnTo>
                  <a:lnTo>
                    <a:pt x="421" y="221"/>
                  </a:lnTo>
                  <a:lnTo>
                    <a:pt x="421" y="367"/>
                  </a:lnTo>
                  <a:lnTo>
                    <a:pt x="418" y="390"/>
                  </a:lnTo>
                  <a:lnTo>
                    <a:pt x="409" y="410"/>
                  </a:lnTo>
                  <a:lnTo>
                    <a:pt x="396" y="428"/>
                  </a:lnTo>
                  <a:lnTo>
                    <a:pt x="378" y="441"/>
                  </a:lnTo>
                  <a:lnTo>
                    <a:pt x="357" y="449"/>
                  </a:lnTo>
                  <a:lnTo>
                    <a:pt x="335" y="453"/>
                  </a:lnTo>
                  <a:lnTo>
                    <a:pt x="86" y="453"/>
                  </a:lnTo>
                  <a:lnTo>
                    <a:pt x="63" y="449"/>
                  </a:lnTo>
                  <a:lnTo>
                    <a:pt x="43" y="441"/>
                  </a:lnTo>
                  <a:lnTo>
                    <a:pt x="26" y="428"/>
                  </a:lnTo>
                  <a:lnTo>
                    <a:pt x="12" y="410"/>
                  </a:lnTo>
                  <a:lnTo>
                    <a:pt x="3" y="390"/>
                  </a:lnTo>
                  <a:lnTo>
                    <a:pt x="0" y="367"/>
                  </a:lnTo>
                  <a:lnTo>
                    <a:pt x="0" y="95"/>
                  </a:lnTo>
                  <a:lnTo>
                    <a:pt x="3" y="72"/>
                  </a:lnTo>
                  <a:lnTo>
                    <a:pt x="12" y="52"/>
                  </a:lnTo>
                  <a:lnTo>
                    <a:pt x="26" y="33"/>
                  </a:lnTo>
                  <a:lnTo>
                    <a:pt x="43" y="21"/>
                  </a:lnTo>
                  <a:lnTo>
                    <a:pt x="63" y="12"/>
                  </a:lnTo>
                  <a:lnTo>
                    <a:pt x="86" y="9"/>
                  </a:lnTo>
                  <a:lnTo>
                    <a:pt x="335" y="9"/>
                  </a:lnTo>
                  <a:lnTo>
                    <a:pt x="356" y="11"/>
                  </a:lnTo>
                  <a:lnTo>
                    <a:pt x="375" y="19"/>
                  </a:lnTo>
                  <a:lnTo>
                    <a:pt x="391" y="30"/>
                  </a:lnTo>
                  <a:lnTo>
                    <a:pt x="405" y="45"/>
                  </a:lnTo>
                  <a:lnTo>
                    <a:pt x="415" y="63"/>
                  </a:lnTo>
                  <a:lnTo>
                    <a:pt x="452" y="20"/>
                  </a:lnTo>
                  <a:lnTo>
                    <a:pt x="465" y="8"/>
                  </a:lnTo>
                  <a:lnTo>
                    <a:pt x="480" y="2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3" name="Freeform 93"/>
            <p:cNvSpPr>
              <a:spLocks noEditPoints="1"/>
            </p:cNvSpPr>
            <p:nvPr/>
          </p:nvSpPr>
          <p:spPr bwMode="auto">
            <a:xfrm>
              <a:off x="-1041401" y="2859088"/>
              <a:ext cx="96838" cy="82550"/>
            </a:xfrm>
            <a:custGeom>
              <a:avLst/>
              <a:gdLst>
                <a:gd name="T0" fmla="*/ 75 w 546"/>
                <a:gd name="T1" fmla="*/ 80 h 465"/>
                <a:gd name="T2" fmla="*/ 60 w 546"/>
                <a:gd name="T3" fmla="*/ 96 h 465"/>
                <a:gd name="T4" fmla="*/ 58 w 546"/>
                <a:gd name="T5" fmla="*/ 379 h 465"/>
                <a:gd name="T6" fmla="*/ 66 w 546"/>
                <a:gd name="T7" fmla="*/ 399 h 465"/>
                <a:gd name="T8" fmla="*/ 86 w 546"/>
                <a:gd name="T9" fmla="*/ 407 h 465"/>
                <a:gd name="T10" fmla="*/ 345 w 546"/>
                <a:gd name="T11" fmla="*/ 405 h 465"/>
                <a:gd name="T12" fmla="*/ 361 w 546"/>
                <a:gd name="T13" fmla="*/ 390 h 465"/>
                <a:gd name="T14" fmla="*/ 363 w 546"/>
                <a:gd name="T15" fmla="*/ 289 h 465"/>
                <a:gd name="T16" fmla="*/ 292 w 546"/>
                <a:gd name="T17" fmla="*/ 370 h 465"/>
                <a:gd name="T18" fmla="*/ 265 w 546"/>
                <a:gd name="T19" fmla="*/ 380 h 465"/>
                <a:gd name="T20" fmla="*/ 249 w 546"/>
                <a:gd name="T21" fmla="*/ 378 h 465"/>
                <a:gd name="T22" fmla="*/ 225 w 546"/>
                <a:gd name="T23" fmla="*/ 366 h 465"/>
                <a:gd name="T24" fmla="*/ 91 w 546"/>
                <a:gd name="T25" fmla="*/ 237 h 465"/>
                <a:gd name="T26" fmla="*/ 84 w 546"/>
                <a:gd name="T27" fmla="*/ 205 h 465"/>
                <a:gd name="T28" fmla="*/ 98 w 546"/>
                <a:gd name="T29" fmla="*/ 176 h 465"/>
                <a:gd name="T30" fmla="*/ 127 w 546"/>
                <a:gd name="T31" fmla="*/ 160 h 465"/>
                <a:gd name="T32" fmla="*/ 159 w 546"/>
                <a:gd name="T33" fmla="*/ 164 h 465"/>
                <a:gd name="T34" fmla="*/ 218 w 546"/>
                <a:gd name="T35" fmla="*/ 214 h 465"/>
                <a:gd name="T36" fmla="*/ 248 w 546"/>
                <a:gd name="T37" fmla="*/ 228 h 465"/>
                <a:gd name="T38" fmla="*/ 279 w 546"/>
                <a:gd name="T39" fmla="*/ 220 h 465"/>
                <a:gd name="T40" fmla="*/ 363 w 546"/>
                <a:gd name="T41" fmla="*/ 123 h 465"/>
                <a:gd name="T42" fmla="*/ 361 w 546"/>
                <a:gd name="T43" fmla="*/ 96 h 465"/>
                <a:gd name="T44" fmla="*/ 345 w 546"/>
                <a:gd name="T45" fmla="*/ 80 h 465"/>
                <a:gd name="T46" fmla="*/ 86 w 546"/>
                <a:gd name="T47" fmla="*/ 78 h 465"/>
                <a:gd name="T48" fmla="*/ 513 w 546"/>
                <a:gd name="T49" fmla="*/ 3 h 465"/>
                <a:gd name="T50" fmla="*/ 539 w 546"/>
                <a:gd name="T51" fmla="*/ 25 h 465"/>
                <a:gd name="T52" fmla="*/ 546 w 546"/>
                <a:gd name="T53" fmla="*/ 55 h 465"/>
                <a:gd name="T54" fmla="*/ 533 w 546"/>
                <a:gd name="T55" fmla="*/ 86 h 465"/>
                <a:gd name="T56" fmla="*/ 421 w 546"/>
                <a:gd name="T57" fmla="*/ 379 h 465"/>
                <a:gd name="T58" fmla="*/ 409 w 546"/>
                <a:gd name="T59" fmla="*/ 422 h 465"/>
                <a:gd name="T60" fmla="*/ 378 w 546"/>
                <a:gd name="T61" fmla="*/ 453 h 465"/>
                <a:gd name="T62" fmla="*/ 335 w 546"/>
                <a:gd name="T63" fmla="*/ 465 h 465"/>
                <a:gd name="T64" fmla="*/ 63 w 546"/>
                <a:gd name="T65" fmla="*/ 462 h 465"/>
                <a:gd name="T66" fmla="*/ 26 w 546"/>
                <a:gd name="T67" fmla="*/ 439 h 465"/>
                <a:gd name="T68" fmla="*/ 3 w 546"/>
                <a:gd name="T69" fmla="*/ 402 h 465"/>
                <a:gd name="T70" fmla="*/ 0 w 546"/>
                <a:gd name="T71" fmla="*/ 106 h 465"/>
                <a:gd name="T72" fmla="*/ 12 w 546"/>
                <a:gd name="T73" fmla="*/ 63 h 465"/>
                <a:gd name="T74" fmla="*/ 43 w 546"/>
                <a:gd name="T75" fmla="*/ 32 h 465"/>
                <a:gd name="T76" fmla="*/ 86 w 546"/>
                <a:gd name="T77" fmla="*/ 20 h 465"/>
                <a:gd name="T78" fmla="*/ 354 w 546"/>
                <a:gd name="T79" fmla="*/ 22 h 465"/>
                <a:gd name="T80" fmla="*/ 387 w 546"/>
                <a:gd name="T81" fmla="*/ 39 h 465"/>
                <a:gd name="T82" fmla="*/ 410 w 546"/>
                <a:gd name="T83" fmla="*/ 67 h 465"/>
                <a:gd name="T84" fmla="*/ 465 w 546"/>
                <a:gd name="T85" fmla="*/ 7 h 465"/>
                <a:gd name="T86" fmla="*/ 497 w 546"/>
                <a:gd name="T87" fmla="*/ 0 h 4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65">
                  <a:moveTo>
                    <a:pt x="86" y="78"/>
                  </a:moveTo>
                  <a:lnTo>
                    <a:pt x="75" y="80"/>
                  </a:lnTo>
                  <a:lnTo>
                    <a:pt x="66" y="86"/>
                  </a:lnTo>
                  <a:lnTo>
                    <a:pt x="60" y="96"/>
                  </a:lnTo>
                  <a:lnTo>
                    <a:pt x="58" y="106"/>
                  </a:lnTo>
                  <a:lnTo>
                    <a:pt x="58" y="379"/>
                  </a:lnTo>
                  <a:lnTo>
                    <a:pt x="60" y="390"/>
                  </a:lnTo>
                  <a:lnTo>
                    <a:pt x="66" y="399"/>
                  </a:lnTo>
                  <a:lnTo>
                    <a:pt x="75" y="405"/>
                  </a:lnTo>
                  <a:lnTo>
                    <a:pt x="86" y="407"/>
                  </a:lnTo>
                  <a:lnTo>
                    <a:pt x="335" y="407"/>
                  </a:lnTo>
                  <a:lnTo>
                    <a:pt x="345" y="405"/>
                  </a:lnTo>
                  <a:lnTo>
                    <a:pt x="355" y="399"/>
                  </a:lnTo>
                  <a:lnTo>
                    <a:pt x="361" y="390"/>
                  </a:lnTo>
                  <a:lnTo>
                    <a:pt x="363" y="379"/>
                  </a:lnTo>
                  <a:lnTo>
                    <a:pt x="363" y="289"/>
                  </a:lnTo>
                  <a:lnTo>
                    <a:pt x="302" y="361"/>
                  </a:lnTo>
                  <a:lnTo>
                    <a:pt x="292" y="370"/>
                  </a:lnTo>
                  <a:lnTo>
                    <a:pt x="279" y="377"/>
                  </a:lnTo>
                  <a:lnTo>
                    <a:pt x="265" y="380"/>
                  </a:lnTo>
                  <a:lnTo>
                    <a:pt x="262" y="380"/>
                  </a:lnTo>
                  <a:lnTo>
                    <a:pt x="249" y="378"/>
                  </a:lnTo>
                  <a:lnTo>
                    <a:pt x="236" y="373"/>
                  </a:lnTo>
                  <a:lnTo>
                    <a:pt x="225" y="366"/>
                  </a:lnTo>
                  <a:lnTo>
                    <a:pt x="101" y="251"/>
                  </a:lnTo>
                  <a:lnTo>
                    <a:pt x="91" y="237"/>
                  </a:lnTo>
                  <a:lnTo>
                    <a:pt x="85" y="221"/>
                  </a:lnTo>
                  <a:lnTo>
                    <a:pt x="84" y="205"/>
                  </a:lnTo>
                  <a:lnTo>
                    <a:pt x="89" y="189"/>
                  </a:lnTo>
                  <a:lnTo>
                    <a:pt x="98" y="176"/>
                  </a:lnTo>
                  <a:lnTo>
                    <a:pt x="112" y="165"/>
                  </a:lnTo>
                  <a:lnTo>
                    <a:pt x="127" y="160"/>
                  </a:lnTo>
                  <a:lnTo>
                    <a:pt x="143" y="159"/>
                  </a:lnTo>
                  <a:lnTo>
                    <a:pt x="159" y="164"/>
                  </a:lnTo>
                  <a:lnTo>
                    <a:pt x="173" y="173"/>
                  </a:lnTo>
                  <a:lnTo>
                    <a:pt x="218" y="214"/>
                  </a:lnTo>
                  <a:lnTo>
                    <a:pt x="232" y="223"/>
                  </a:lnTo>
                  <a:lnTo>
                    <a:pt x="248" y="228"/>
                  </a:lnTo>
                  <a:lnTo>
                    <a:pt x="264" y="227"/>
                  </a:lnTo>
                  <a:lnTo>
                    <a:pt x="279" y="220"/>
                  </a:lnTo>
                  <a:lnTo>
                    <a:pt x="292" y="210"/>
                  </a:lnTo>
                  <a:lnTo>
                    <a:pt x="363" y="123"/>
                  </a:lnTo>
                  <a:lnTo>
                    <a:pt x="363" y="106"/>
                  </a:lnTo>
                  <a:lnTo>
                    <a:pt x="361" y="96"/>
                  </a:lnTo>
                  <a:lnTo>
                    <a:pt x="355" y="86"/>
                  </a:lnTo>
                  <a:lnTo>
                    <a:pt x="345" y="80"/>
                  </a:lnTo>
                  <a:lnTo>
                    <a:pt x="335" y="78"/>
                  </a:lnTo>
                  <a:lnTo>
                    <a:pt x="86" y="78"/>
                  </a:lnTo>
                  <a:close/>
                  <a:moveTo>
                    <a:pt x="497" y="0"/>
                  </a:moveTo>
                  <a:lnTo>
                    <a:pt x="513" y="3"/>
                  </a:lnTo>
                  <a:lnTo>
                    <a:pt x="527" y="12"/>
                  </a:lnTo>
                  <a:lnTo>
                    <a:pt x="539" y="25"/>
                  </a:lnTo>
                  <a:lnTo>
                    <a:pt x="545" y="39"/>
                  </a:lnTo>
                  <a:lnTo>
                    <a:pt x="546" y="55"/>
                  </a:lnTo>
                  <a:lnTo>
                    <a:pt x="543" y="72"/>
                  </a:lnTo>
                  <a:lnTo>
                    <a:pt x="533" y="86"/>
                  </a:lnTo>
                  <a:lnTo>
                    <a:pt x="421" y="221"/>
                  </a:lnTo>
                  <a:lnTo>
                    <a:pt x="421" y="379"/>
                  </a:lnTo>
                  <a:lnTo>
                    <a:pt x="418" y="402"/>
                  </a:lnTo>
                  <a:lnTo>
                    <a:pt x="409" y="422"/>
                  </a:lnTo>
                  <a:lnTo>
                    <a:pt x="396" y="439"/>
                  </a:lnTo>
                  <a:lnTo>
                    <a:pt x="378" y="453"/>
                  </a:lnTo>
                  <a:lnTo>
                    <a:pt x="357" y="462"/>
                  </a:lnTo>
                  <a:lnTo>
                    <a:pt x="335" y="465"/>
                  </a:lnTo>
                  <a:lnTo>
                    <a:pt x="86" y="465"/>
                  </a:lnTo>
                  <a:lnTo>
                    <a:pt x="63" y="462"/>
                  </a:lnTo>
                  <a:lnTo>
                    <a:pt x="43" y="453"/>
                  </a:lnTo>
                  <a:lnTo>
                    <a:pt x="26" y="439"/>
                  </a:lnTo>
                  <a:lnTo>
                    <a:pt x="12" y="422"/>
                  </a:lnTo>
                  <a:lnTo>
                    <a:pt x="3" y="402"/>
                  </a:lnTo>
                  <a:lnTo>
                    <a:pt x="0" y="379"/>
                  </a:lnTo>
                  <a:lnTo>
                    <a:pt x="0" y="106"/>
                  </a:lnTo>
                  <a:lnTo>
                    <a:pt x="3" y="84"/>
                  </a:lnTo>
                  <a:lnTo>
                    <a:pt x="12" y="63"/>
                  </a:lnTo>
                  <a:lnTo>
                    <a:pt x="26" y="46"/>
                  </a:lnTo>
                  <a:lnTo>
                    <a:pt x="43" y="32"/>
                  </a:lnTo>
                  <a:lnTo>
                    <a:pt x="63" y="23"/>
                  </a:lnTo>
                  <a:lnTo>
                    <a:pt x="86" y="20"/>
                  </a:lnTo>
                  <a:lnTo>
                    <a:pt x="335" y="20"/>
                  </a:lnTo>
                  <a:lnTo>
                    <a:pt x="354" y="22"/>
                  </a:lnTo>
                  <a:lnTo>
                    <a:pt x="372" y="29"/>
                  </a:lnTo>
                  <a:lnTo>
                    <a:pt x="387" y="39"/>
                  </a:lnTo>
                  <a:lnTo>
                    <a:pt x="401" y="52"/>
                  </a:lnTo>
                  <a:lnTo>
                    <a:pt x="410" y="67"/>
                  </a:lnTo>
                  <a:lnTo>
                    <a:pt x="452" y="18"/>
                  </a:lnTo>
                  <a:lnTo>
                    <a:pt x="465" y="7"/>
                  </a:lnTo>
                  <a:lnTo>
                    <a:pt x="480" y="1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4" name="Freeform 94"/>
            <p:cNvSpPr>
              <a:spLocks noEditPoints="1"/>
            </p:cNvSpPr>
            <p:nvPr/>
          </p:nvSpPr>
          <p:spPr bwMode="auto">
            <a:xfrm>
              <a:off x="-1041401" y="2962275"/>
              <a:ext cx="96838" cy="82550"/>
            </a:xfrm>
            <a:custGeom>
              <a:avLst/>
              <a:gdLst>
                <a:gd name="T0" fmla="*/ 75 w 546"/>
                <a:gd name="T1" fmla="*/ 85 h 470"/>
                <a:gd name="T2" fmla="*/ 60 w 546"/>
                <a:gd name="T3" fmla="*/ 101 h 470"/>
                <a:gd name="T4" fmla="*/ 58 w 546"/>
                <a:gd name="T5" fmla="*/ 384 h 470"/>
                <a:gd name="T6" fmla="*/ 66 w 546"/>
                <a:gd name="T7" fmla="*/ 404 h 470"/>
                <a:gd name="T8" fmla="*/ 86 w 546"/>
                <a:gd name="T9" fmla="*/ 412 h 470"/>
                <a:gd name="T10" fmla="*/ 345 w 546"/>
                <a:gd name="T11" fmla="*/ 410 h 470"/>
                <a:gd name="T12" fmla="*/ 361 w 546"/>
                <a:gd name="T13" fmla="*/ 395 h 470"/>
                <a:gd name="T14" fmla="*/ 363 w 546"/>
                <a:gd name="T15" fmla="*/ 289 h 470"/>
                <a:gd name="T16" fmla="*/ 292 w 546"/>
                <a:gd name="T17" fmla="*/ 371 h 470"/>
                <a:gd name="T18" fmla="*/ 265 w 546"/>
                <a:gd name="T19" fmla="*/ 379 h 470"/>
                <a:gd name="T20" fmla="*/ 262 w 546"/>
                <a:gd name="T21" fmla="*/ 381 h 470"/>
                <a:gd name="T22" fmla="*/ 236 w 546"/>
                <a:gd name="T23" fmla="*/ 373 h 470"/>
                <a:gd name="T24" fmla="*/ 101 w 546"/>
                <a:gd name="T25" fmla="*/ 251 h 470"/>
                <a:gd name="T26" fmla="*/ 85 w 546"/>
                <a:gd name="T27" fmla="*/ 222 h 470"/>
                <a:gd name="T28" fmla="*/ 89 w 546"/>
                <a:gd name="T29" fmla="*/ 190 h 470"/>
                <a:gd name="T30" fmla="*/ 112 w 546"/>
                <a:gd name="T31" fmla="*/ 166 h 470"/>
                <a:gd name="T32" fmla="*/ 143 w 546"/>
                <a:gd name="T33" fmla="*/ 159 h 470"/>
                <a:gd name="T34" fmla="*/ 173 w 546"/>
                <a:gd name="T35" fmla="*/ 173 h 470"/>
                <a:gd name="T36" fmla="*/ 232 w 546"/>
                <a:gd name="T37" fmla="*/ 223 h 470"/>
                <a:gd name="T38" fmla="*/ 264 w 546"/>
                <a:gd name="T39" fmla="*/ 226 h 470"/>
                <a:gd name="T40" fmla="*/ 292 w 546"/>
                <a:gd name="T41" fmla="*/ 209 h 470"/>
                <a:gd name="T42" fmla="*/ 363 w 546"/>
                <a:gd name="T43" fmla="*/ 111 h 470"/>
                <a:gd name="T44" fmla="*/ 355 w 546"/>
                <a:gd name="T45" fmla="*/ 91 h 470"/>
                <a:gd name="T46" fmla="*/ 335 w 546"/>
                <a:gd name="T47" fmla="*/ 83 h 470"/>
                <a:gd name="T48" fmla="*/ 497 w 546"/>
                <a:gd name="T49" fmla="*/ 0 h 470"/>
                <a:gd name="T50" fmla="*/ 527 w 546"/>
                <a:gd name="T51" fmla="*/ 11 h 470"/>
                <a:gd name="T52" fmla="*/ 545 w 546"/>
                <a:gd name="T53" fmla="*/ 40 h 470"/>
                <a:gd name="T54" fmla="*/ 543 w 546"/>
                <a:gd name="T55" fmla="*/ 72 h 470"/>
                <a:gd name="T56" fmla="*/ 421 w 546"/>
                <a:gd name="T57" fmla="*/ 221 h 470"/>
                <a:gd name="T58" fmla="*/ 418 w 546"/>
                <a:gd name="T59" fmla="*/ 406 h 470"/>
                <a:gd name="T60" fmla="*/ 396 w 546"/>
                <a:gd name="T61" fmla="*/ 444 h 470"/>
                <a:gd name="T62" fmla="*/ 357 w 546"/>
                <a:gd name="T63" fmla="*/ 467 h 470"/>
                <a:gd name="T64" fmla="*/ 86 w 546"/>
                <a:gd name="T65" fmla="*/ 470 h 470"/>
                <a:gd name="T66" fmla="*/ 43 w 546"/>
                <a:gd name="T67" fmla="*/ 458 h 470"/>
                <a:gd name="T68" fmla="*/ 12 w 546"/>
                <a:gd name="T69" fmla="*/ 427 h 470"/>
                <a:gd name="T70" fmla="*/ 0 w 546"/>
                <a:gd name="T71" fmla="*/ 384 h 470"/>
                <a:gd name="T72" fmla="*/ 3 w 546"/>
                <a:gd name="T73" fmla="*/ 89 h 470"/>
                <a:gd name="T74" fmla="*/ 26 w 546"/>
                <a:gd name="T75" fmla="*/ 51 h 470"/>
                <a:gd name="T76" fmla="*/ 63 w 546"/>
                <a:gd name="T77" fmla="*/ 28 h 470"/>
                <a:gd name="T78" fmla="*/ 335 w 546"/>
                <a:gd name="T79" fmla="*/ 25 h 470"/>
                <a:gd name="T80" fmla="*/ 378 w 546"/>
                <a:gd name="T81" fmla="*/ 38 h 470"/>
                <a:gd name="T82" fmla="*/ 409 w 546"/>
                <a:gd name="T83" fmla="*/ 70 h 470"/>
                <a:gd name="T84" fmla="*/ 465 w 546"/>
                <a:gd name="T85" fmla="*/ 7 h 470"/>
                <a:gd name="T86" fmla="*/ 497 w 546"/>
                <a:gd name="T87" fmla="*/ 0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46" h="470">
                  <a:moveTo>
                    <a:pt x="86" y="83"/>
                  </a:moveTo>
                  <a:lnTo>
                    <a:pt x="75" y="85"/>
                  </a:lnTo>
                  <a:lnTo>
                    <a:pt x="66" y="91"/>
                  </a:lnTo>
                  <a:lnTo>
                    <a:pt x="60" y="101"/>
                  </a:lnTo>
                  <a:lnTo>
                    <a:pt x="58" y="111"/>
                  </a:lnTo>
                  <a:lnTo>
                    <a:pt x="58" y="384"/>
                  </a:lnTo>
                  <a:lnTo>
                    <a:pt x="60" y="395"/>
                  </a:lnTo>
                  <a:lnTo>
                    <a:pt x="66" y="404"/>
                  </a:lnTo>
                  <a:lnTo>
                    <a:pt x="75" y="410"/>
                  </a:lnTo>
                  <a:lnTo>
                    <a:pt x="86" y="412"/>
                  </a:lnTo>
                  <a:lnTo>
                    <a:pt x="335" y="412"/>
                  </a:lnTo>
                  <a:lnTo>
                    <a:pt x="345" y="410"/>
                  </a:lnTo>
                  <a:lnTo>
                    <a:pt x="355" y="404"/>
                  </a:lnTo>
                  <a:lnTo>
                    <a:pt x="361" y="395"/>
                  </a:lnTo>
                  <a:lnTo>
                    <a:pt x="363" y="384"/>
                  </a:lnTo>
                  <a:lnTo>
                    <a:pt x="363" y="289"/>
                  </a:lnTo>
                  <a:lnTo>
                    <a:pt x="302" y="361"/>
                  </a:lnTo>
                  <a:lnTo>
                    <a:pt x="292" y="371"/>
                  </a:lnTo>
                  <a:lnTo>
                    <a:pt x="279" y="377"/>
                  </a:lnTo>
                  <a:lnTo>
                    <a:pt x="265" y="379"/>
                  </a:lnTo>
                  <a:lnTo>
                    <a:pt x="264" y="379"/>
                  </a:lnTo>
                  <a:lnTo>
                    <a:pt x="262" y="381"/>
                  </a:lnTo>
                  <a:lnTo>
                    <a:pt x="249" y="378"/>
                  </a:lnTo>
                  <a:lnTo>
                    <a:pt x="236" y="373"/>
                  </a:lnTo>
                  <a:lnTo>
                    <a:pt x="225" y="366"/>
                  </a:lnTo>
                  <a:lnTo>
                    <a:pt x="101" y="251"/>
                  </a:lnTo>
                  <a:lnTo>
                    <a:pt x="91" y="237"/>
                  </a:lnTo>
                  <a:lnTo>
                    <a:pt x="85" y="222"/>
                  </a:lnTo>
                  <a:lnTo>
                    <a:pt x="84" y="206"/>
                  </a:lnTo>
                  <a:lnTo>
                    <a:pt x="89" y="190"/>
                  </a:lnTo>
                  <a:lnTo>
                    <a:pt x="98" y="176"/>
                  </a:lnTo>
                  <a:lnTo>
                    <a:pt x="112" y="166"/>
                  </a:lnTo>
                  <a:lnTo>
                    <a:pt x="127" y="159"/>
                  </a:lnTo>
                  <a:lnTo>
                    <a:pt x="143" y="159"/>
                  </a:lnTo>
                  <a:lnTo>
                    <a:pt x="159" y="164"/>
                  </a:lnTo>
                  <a:lnTo>
                    <a:pt x="173" y="173"/>
                  </a:lnTo>
                  <a:lnTo>
                    <a:pt x="218" y="214"/>
                  </a:lnTo>
                  <a:lnTo>
                    <a:pt x="232" y="223"/>
                  </a:lnTo>
                  <a:lnTo>
                    <a:pt x="248" y="227"/>
                  </a:lnTo>
                  <a:lnTo>
                    <a:pt x="264" y="226"/>
                  </a:lnTo>
                  <a:lnTo>
                    <a:pt x="279" y="220"/>
                  </a:lnTo>
                  <a:lnTo>
                    <a:pt x="292" y="209"/>
                  </a:lnTo>
                  <a:lnTo>
                    <a:pt x="363" y="124"/>
                  </a:lnTo>
                  <a:lnTo>
                    <a:pt x="363" y="111"/>
                  </a:lnTo>
                  <a:lnTo>
                    <a:pt x="361" y="101"/>
                  </a:lnTo>
                  <a:lnTo>
                    <a:pt x="355" y="91"/>
                  </a:lnTo>
                  <a:lnTo>
                    <a:pt x="345" y="85"/>
                  </a:lnTo>
                  <a:lnTo>
                    <a:pt x="335" y="83"/>
                  </a:lnTo>
                  <a:lnTo>
                    <a:pt x="86" y="83"/>
                  </a:lnTo>
                  <a:close/>
                  <a:moveTo>
                    <a:pt x="497" y="0"/>
                  </a:moveTo>
                  <a:lnTo>
                    <a:pt x="513" y="3"/>
                  </a:lnTo>
                  <a:lnTo>
                    <a:pt x="527" y="11"/>
                  </a:lnTo>
                  <a:lnTo>
                    <a:pt x="539" y="24"/>
                  </a:lnTo>
                  <a:lnTo>
                    <a:pt x="545" y="40"/>
                  </a:lnTo>
                  <a:lnTo>
                    <a:pt x="546" y="56"/>
                  </a:lnTo>
                  <a:lnTo>
                    <a:pt x="543" y="72"/>
                  </a:lnTo>
                  <a:lnTo>
                    <a:pt x="533" y="87"/>
                  </a:lnTo>
                  <a:lnTo>
                    <a:pt x="421" y="221"/>
                  </a:lnTo>
                  <a:lnTo>
                    <a:pt x="421" y="384"/>
                  </a:lnTo>
                  <a:lnTo>
                    <a:pt x="418" y="406"/>
                  </a:lnTo>
                  <a:lnTo>
                    <a:pt x="409" y="427"/>
                  </a:lnTo>
                  <a:lnTo>
                    <a:pt x="396" y="444"/>
                  </a:lnTo>
                  <a:lnTo>
                    <a:pt x="378" y="458"/>
                  </a:lnTo>
                  <a:lnTo>
                    <a:pt x="357" y="467"/>
                  </a:lnTo>
                  <a:lnTo>
                    <a:pt x="335" y="470"/>
                  </a:lnTo>
                  <a:lnTo>
                    <a:pt x="86" y="470"/>
                  </a:lnTo>
                  <a:lnTo>
                    <a:pt x="63" y="467"/>
                  </a:lnTo>
                  <a:lnTo>
                    <a:pt x="43" y="458"/>
                  </a:lnTo>
                  <a:lnTo>
                    <a:pt x="26" y="444"/>
                  </a:lnTo>
                  <a:lnTo>
                    <a:pt x="12" y="427"/>
                  </a:lnTo>
                  <a:lnTo>
                    <a:pt x="3" y="406"/>
                  </a:lnTo>
                  <a:lnTo>
                    <a:pt x="0" y="384"/>
                  </a:lnTo>
                  <a:lnTo>
                    <a:pt x="0" y="111"/>
                  </a:lnTo>
                  <a:lnTo>
                    <a:pt x="3" y="89"/>
                  </a:lnTo>
                  <a:lnTo>
                    <a:pt x="12" y="68"/>
                  </a:lnTo>
                  <a:lnTo>
                    <a:pt x="26" y="51"/>
                  </a:lnTo>
                  <a:lnTo>
                    <a:pt x="43" y="37"/>
                  </a:lnTo>
                  <a:lnTo>
                    <a:pt x="63" y="28"/>
                  </a:lnTo>
                  <a:lnTo>
                    <a:pt x="86" y="25"/>
                  </a:lnTo>
                  <a:lnTo>
                    <a:pt x="335" y="25"/>
                  </a:lnTo>
                  <a:lnTo>
                    <a:pt x="358" y="28"/>
                  </a:lnTo>
                  <a:lnTo>
                    <a:pt x="378" y="38"/>
                  </a:lnTo>
                  <a:lnTo>
                    <a:pt x="396" y="52"/>
                  </a:lnTo>
                  <a:lnTo>
                    <a:pt x="409" y="70"/>
                  </a:lnTo>
                  <a:lnTo>
                    <a:pt x="452" y="19"/>
                  </a:lnTo>
                  <a:lnTo>
                    <a:pt x="465" y="7"/>
                  </a:lnTo>
                  <a:lnTo>
                    <a:pt x="480" y="1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5" name="Freeform 95"/>
            <p:cNvSpPr>
              <a:spLocks/>
            </p:cNvSpPr>
            <p:nvPr/>
          </p:nvSpPr>
          <p:spPr bwMode="auto">
            <a:xfrm>
              <a:off x="-919163" y="2792413"/>
              <a:ext cx="169863" cy="17463"/>
            </a:xfrm>
            <a:custGeom>
              <a:avLst/>
              <a:gdLst>
                <a:gd name="T0" fmla="*/ 53 w 969"/>
                <a:gd name="T1" fmla="*/ 0 h 106"/>
                <a:gd name="T2" fmla="*/ 916 w 969"/>
                <a:gd name="T3" fmla="*/ 0 h 106"/>
                <a:gd name="T4" fmla="*/ 933 w 969"/>
                <a:gd name="T5" fmla="*/ 3 h 106"/>
                <a:gd name="T6" fmla="*/ 947 w 969"/>
                <a:gd name="T7" fmla="*/ 11 h 106"/>
                <a:gd name="T8" fmla="*/ 959 w 969"/>
                <a:gd name="T9" fmla="*/ 22 h 106"/>
                <a:gd name="T10" fmla="*/ 966 w 969"/>
                <a:gd name="T11" fmla="*/ 37 h 106"/>
                <a:gd name="T12" fmla="*/ 969 w 969"/>
                <a:gd name="T13" fmla="*/ 54 h 106"/>
                <a:gd name="T14" fmla="*/ 966 w 969"/>
                <a:gd name="T15" fmla="*/ 70 h 106"/>
                <a:gd name="T16" fmla="*/ 959 w 969"/>
                <a:gd name="T17" fmla="*/ 85 h 106"/>
                <a:gd name="T18" fmla="*/ 947 w 969"/>
                <a:gd name="T19" fmla="*/ 97 h 106"/>
                <a:gd name="T20" fmla="*/ 933 w 969"/>
                <a:gd name="T21" fmla="*/ 104 h 106"/>
                <a:gd name="T22" fmla="*/ 916 w 969"/>
                <a:gd name="T23" fmla="*/ 106 h 106"/>
                <a:gd name="T24" fmla="*/ 53 w 969"/>
                <a:gd name="T25" fmla="*/ 106 h 106"/>
                <a:gd name="T26" fmla="*/ 36 w 969"/>
                <a:gd name="T27" fmla="*/ 104 h 106"/>
                <a:gd name="T28" fmla="*/ 22 w 969"/>
                <a:gd name="T29" fmla="*/ 97 h 106"/>
                <a:gd name="T30" fmla="*/ 10 w 969"/>
                <a:gd name="T31" fmla="*/ 85 h 106"/>
                <a:gd name="T32" fmla="*/ 3 w 969"/>
                <a:gd name="T33" fmla="*/ 70 h 106"/>
                <a:gd name="T34" fmla="*/ 0 w 969"/>
                <a:gd name="T35" fmla="*/ 54 h 106"/>
                <a:gd name="T36" fmla="*/ 3 w 969"/>
                <a:gd name="T37" fmla="*/ 37 h 106"/>
                <a:gd name="T38" fmla="*/ 10 w 969"/>
                <a:gd name="T39" fmla="*/ 22 h 106"/>
                <a:gd name="T40" fmla="*/ 22 w 969"/>
                <a:gd name="T41" fmla="*/ 11 h 106"/>
                <a:gd name="T42" fmla="*/ 36 w 969"/>
                <a:gd name="T43" fmla="*/ 3 h 106"/>
                <a:gd name="T44" fmla="*/ 53 w 969"/>
                <a:gd name="T45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9" h="106">
                  <a:moveTo>
                    <a:pt x="53" y="0"/>
                  </a:moveTo>
                  <a:lnTo>
                    <a:pt x="916" y="0"/>
                  </a:lnTo>
                  <a:lnTo>
                    <a:pt x="933" y="3"/>
                  </a:lnTo>
                  <a:lnTo>
                    <a:pt x="947" y="11"/>
                  </a:lnTo>
                  <a:lnTo>
                    <a:pt x="959" y="22"/>
                  </a:lnTo>
                  <a:lnTo>
                    <a:pt x="966" y="37"/>
                  </a:lnTo>
                  <a:lnTo>
                    <a:pt x="969" y="54"/>
                  </a:lnTo>
                  <a:lnTo>
                    <a:pt x="966" y="70"/>
                  </a:lnTo>
                  <a:lnTo>
                    <a:pt x="959" y="85"/>
                  </a:lnTo>
                  <a:lnTo>
                    <a:pt x="947" y="97"/>
                  </a:lnTo>
                  <a:lnTo>
                    <a:pt x="933" y="104"/>
                  </a:lnTo>
                  <a:lnTo>
                    <a:pt x="916" y="106"/>
                  </a:lnTo>
                  <a:lnTo>
                    <a:pt x="53" y="106"/>
                  </a:lnTo>
                  <a:lnTo>
                    <a:pt x="36" y="104"/>
                  </a:lnTo>
                  <a:lnTo>
                    <a:pt x="22" y="97"/>
                  </a:lnTo>
                  <a:lnTo>
                    <a:pt x="10" y="85"/>
                  </a:lnTo>
                  <a:lnTo>
                    <a:pt x="3" y="70"/>
                  </a:lnTo>
                  <a:lnTo>
                    <a:pt x="0" y="54"/>
                  </a:lnTo>
                  <a:lnTo>
                    <a:pt x="3" y="37"/>
                  </a:lnTo>
                  <a:lnTo>
                    <a:pt x="10" y="22"/>
                  </a:lnTo>
                  <a:lnTo>
                    <a:pt x="22" y="11"/>
                  </a:lnTo>
                  <a:lnTo>
                    <a:pt x="36" y="3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6" name="Freeform 96"/>
            <p:cNvSpPr>
              <a:spLocks/>
            </p:cNvSpPr>
            <p:nvPr/>
          </p:nvSpPr>
          <p:spPr bwMode="auto">
            <a:xfrm>
              <a:off x="-919163" y="2882900"/>
              <a:ext cx="169863" cy="19050"/>
            </a:xfrm>
            <a:custGeom>
              <a:avLst/>
              <a:gdLst>
                <a:gd name="T0" fmla="*/ 53 w 969"/>
                <a:gd name="T1" fmla="*/ 0 h 107"/>
                <a:gd name="T2" fmla="*/ 916 w 969"/>
                <a:gd name="T3" fmla="*/ 0 h 107"/>
                <a:gd name="T4" fmla="*/ 933 w 969"/>
                <a:gd name="T5" fmla="*/ 3 h 107"/>
                <a:gd name="T6" fmla="*/ 947 w 969"/>
                <a:gd name="T7" fmla="*/ 11 h 107"/>
                <a:gd name="T8" fmla="*/ 959 w 969"/>
                <a:gd name="T9" fmla="*/ 23 h 107"/>
                <a:gd name="T10" fmla="*/ 966 w 969"/>
                <a:gd name="T11" fmla="*/ 36 h 107"/>
                <a:gd name="T12" fmla="*/ 969 w 969"/>
                <a:gd name="T13" fmla="*/ 53 h 107"/>
                <a:gd name="T14" fmla="*/ 966 w 969"/>
                <a:gd name="T15" fmla="*/ 70 h 107"/>
                <a:gd name="T16" fmla="*/ 959 w 969"/>
                <a:gd name="T17" fmla="*/ 85 h 107"/>
                <a:gd name="T18" fmla="*/ 947 w 969"/>
                <a:gd name="T19" fmla="*/ 96 h 107"/>
                <a:gd name="T20" fmla="*/ 933 w 969"/>
                <a:gd name="T21" fmla="*/ 103 h 107"/>
                <a:gd name="T22" fmla="*/ 916 w 969"/>
                <a:gd name="T23" fmla="*/ 107 h 107"/>
                <a:gd name="T24" fmla="*/ 53 w 969"/>
                <a:gd name="T25" fmla="*/ 107 h 107"/>
                <a:gd name="T26" fmla="*/ 36 w 969"/>
                <a:gd name="T27" fmla="*/ 103 h 107"/>
                <a:gd name="T28" fmla="*/ 22 w 969"/>
                <a:gd name="T29" fmla="*/ 96 h 107"/>
                <a:gd name="T30" fmla="*/ 10 w 969"/>
                <a:gd name="T31" fmla="*/ 85 h 107"/>
                <a:gd name="T32" fmla="*/ 3 w 969"/>
                <a:gd name="T33" fmla="*/ 70 h 107"/>
                <a:gd name="T34" fmla="*/ 0 w 969"/>
                <a:gd name="T35" fmla="*/ 53 h 107"/>
                <a:gd name="T36" fmla="*/ 3 w 969"/>
                <a:gd name="T37" fmla="*/ 36 h 107"/>
                <a:gd name="T38" fmla="*/ 10 w 969"/>
                <a:gd name="T39" fmla="*/ 23 h 107"/>
                <a:gd name="T40" fmla="*/ 22 w 969"/>
                <a:gd name="T41" fmla="*/ 11 h 107"/>
                <a:gd name="T42" fmla="*/ 36 w 969"/>
                <a:gd name="T43" fmla="*/ 3 h 107"/>
                <a:gd name="T44" fmla="*/ 53 w 969"/>
                <a:gd name="T45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9" h="107">
                  <a:moveTo>
                    <a:pt x="53" y="0"/>
                  </a:moveTo>
                  <a:lnTo>
                    <a:pt x="916" y="0"/>
                  </a:lnTo>
                  <a:lnTo>
                    <a:pt x="933" y="3"/>
                  </a:lnTo>
                  <a:lnTo>
                    <a:pt x="947" y="11"/>
                  </a:lnTo>
                  <a:lnTo>
                    <a:pt x="959" y="23"/>
                  </a:lnTo>
                  <a:lnTo>
                    <a:pt x="966" y="36"/>
                  </a:lnTo>
                  <a:lnTo>
                    <a:pt x="969" y="53"/>
                  </a:lnTo>
                  <a:lnTo>
                    <a:pt x="966" y="70"/>
                  </a:lnTo>
                  <a:lnTo>
                    <a:pt x="959" y="85"/>
                  </a:lnTo>
                  <a:lnTo>
                    <a:pt x="947" y="96"/>
                  </a:lnTo>
                  <a:lnTo>
                    <a:pt x="933" y="103"/>
                  </a:lnTo>
                  <a:lnTo>
                    <a:pt x="916" y="107"/>
                  </a:lnTo>
                  <a:lnTo>
                    <a:pt x="53" y="107"/>
                  </a:lnTo>
                  <a:lnTo>
                    <a:pt x="36" y="103"/>
                  </a:lnTo>
                  <a:lnTo>
                    <a:pt x="22" y="96"/>
                  </a:lnTo>
                  <a:lnTo>
                    <a:pt x="10" y="85"/>
                  </a:lnTo>
                  <a:lnTo>
                    <a:pt x="3" y="70"/>
                  </a:lnTo>
                  <a:lnTo>
                    <a:pt x="0" y="53"/>
                  </a:lnTo>
                  <a:lnTo>
                    <a:pt x="3" y="36"/>
                  </a:lnTo>
                  <a:lnTo>
                    <a:pt x="10" y="23"/>
                  </a:lnTo>
                  <a:lnTo>
                    <a:pt x="22" y="11"/>
                  </a:lnTo>
                  <a:lnTo>
                    <a:pt x="36" y="3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7" name="Freeform 97"/>
            <p:cNvSpPr>
              <a:spLocks/>
            </p:cNvSpPr>
            <p:nvPr/>
          </p:nvSpPr>
          <p:spPr bwMode="auto">
            <a:xfrm>
              <a:off x="-919163" y="2974975"/>
              <a:ext cx="169863" cy="19050"/>
            </a:xfrm>
            <a:custGeom>
              <a:avLst/>
              <a:gdLst>
                <a:gd name="T0" fmla="*/ 53 w 969"/>
                <a:gd name="T1" fmla="*/ 0 h 107"/>
                <a:gd name="T2" fmla="*/ 916 w 969"/>
                <a:gd name="T3" fmla="*/ 0 h 107"/>
                <a:gd name="T4" fmla="*/ 933 w 969"/>
                <a:gd name="T5" fmla="*/ 2 h 107"/>
                <a:gd name="T6" fmla="*/ 947 w 969"/>
                <a:gd name="T7" fmla="*/ 10 h 107"/>
                <a:gd name="T8" fmla="*/ 959 w 969"/>
                <a:gd name="T9" fmla="*/ 22 h 107"/>
                <a:gd name="T10" fmla="*/ 966 w 969"/>
                <a:gd name="T11" fmla="*/ 36 h 107"/>
                <a:gd name="T12" fmla="*/ 969 w 969"/>
                <a:gd name="T13" fmla="*/ 53 h 107"/>
                <a:gd name="T14" fmla="*/ 966 w 969"/>
                <a:gd name="T15" fmla="*/ 71 h 107"/>
                <a:gd name="T16" fmla="*/ 959 w 969"/>
                <a:gd name="T17" fmla="*/ 84 h 107"/>
                <a:gd name="T18" fmla="*/ 947 w 969"/>
                <a:gd name="T19" fmla="*/ 96 h 107"/>
                <a:gd name="T20" fmla="*/ 933 w 969"/>
                <a:gd name="T21" fmla="*/ 103 h 107"/>
                <a:gd name="T22" fmla="*/ 916 w 969"/>
                <a:gd name="T23" fmla="*/ 107 h 107"/>
                <a:gd name="T24" fmla="*/ 53 w 969"/>
                <a:gd name="T25" fmla="*/ 107 h 107"/>
                <a:gd name="T26" fmla="*/ 36 w 969"/>
                <a:gd name="T27" fmla="*/ 103 h 107"/>
                <a:gd name="T28" fmla="*/ 22 w 969"/>
                <a:gd name="T29" fmla="*/ 96 h 107"/>
                <a:gd name="T30" fmla="*/ 10 w 969"/>
                <a:gd name="T31" fmla="*/ 84 h 107"/>
                <a:gd name="T32" fmla="*/ 3 w 969"/>
                <a:gd name="T33" fmla="*/ 71 h 107"/>
                <a:gd name="T34" fmla="*/ 0 w 969"/>
                <a:gd name="T35" fmla="*/ 53 h 107"/>
                <a:gd name="T36" fmla="*/ 3 w 969"/>
                <a:gd name="T37" fmla="*/ 36 h 107"/>
                <a:gd name="T38" fmla="*/ 10 w 969"/>
                <a:gd name="T39" fmla="*/ 22 h 107"/>
                <a:gd name="T40" fmla="*/ 22 w 969"/>
                <a:gd name="T41" fmla="*/ 10 h 107"/>
                <a:gd name="T42" fmla="*/ 36 w 969"/>
                <a:gd name="T43" fmla="*/ 2 h 107"/>
                <a:gd name="T44" fmla="*/ 53 w 969"/>
                <a:gd name="T45" fmla="*/ 0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969" h="107">
                  <a:moveTo>
                    <a:pt x="53" y="0"/>
                  </a:moveTo>
                  <a:lnTo>
                    <a:pt x="916" y="0"/>
                  </a:lnTo>
                  <a:lnTo>
                    <a:pt x="933" y="2"/>
                  </a:lnTo>
                  <a:lnTo>
                    <a:pt x="947" y="10"/>
                  </a:lnTo>
                  <a:lnTo>
                    <a:pt x="959" y="22"/>
                  </a:lnTo>
                  <a:lnTo>
                    <a:pt x="966" y="36"/>
                  </a:lnTo>
                  <a:lnTo>
                    <a:pt x="969" y="53"/>
                  </a:lnTo>
                  <a:lnTo>
                    <a:pt x="966" y="71"/>
                  </a:lnTo>
                  <a:lnTo>
                    <a:pt x="959" y="84"/>
                  </a:lnTo>
                  <a:lnTo>
                    <a:pt x="947" y="96"/>
                  </a:lnTo>
                  <a:lnTo>
                    <a:pt x="933" y="103"/>
                  </a:lnTo>
                  <a:lnTo>
                    <a:pt x="916" y="107"/>
                  </a:lnTo>
                  <a:lnTo>
                    <a:pt x="53" y="107"/>
                  </a:lnTo>
                  <a:lnTo>
                    <a:pt x="36" y="103"/>
                  </a:lnTo>
                  <a:lnTo>
                    <a:pt x="22" y="96"/>
                  </a:lnTo>
                  <a:lnTo>
                    <a:pt x="10" y="84"/>
                  </a:lnTo>
                  <a:lnTo>
                    <a:pt x="3" y="71"/>
                  </a:lnTo>
                  <a:lnTo>
                    <a:pt x="0" y="53"/>
                  </a:lnTo>
                  <a:lnTo>
                    <a:pt x="3" y="36"/>
                  </a:lnTo>
                  <a:lnTo>
                    <a:pt x="10" y="22"/>
                  </a:lnTo>
                  <a:lnTo>
                    <a:pt x="22" y="10"/>
                  </a:lnTo>
                  <a:lnTo>
                    <a:pt x="36" y="2"/>
                  </a:lnTo>
                  <a:lnTo>
                    <a:pt x="5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118" name="Прямоугольник 117"/>
          <p:cNvSpPr/>
          <p:nvPr/>
        </p:nvSpPr>
        <p:spPr>
          <a:xfrm>
            <a:off x="4427984" y="2132856"/>
            <a:ext cx="424847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Заголовок 1"/>
          <p:cNvSpPr txBox="1">
            <a:spLocks/>
          </p:cNvSpPr>
          <p:nvPr/>
        </p:nvSpPr>
        <p:spPr>
          <a:xfrm>
            <a:off x="8748464" y="6497960"/>
            <a:ext cx="233053" cy="360040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ru-RU" sz="1200" b="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121" name="Rounded Rectangle 13">
            <a:hlinkClick r:id="rId3"/>
          </p:cNvPr>
          <p:cNvSpPr/>
          <p:nvPr/>
        </p:nvSpPr>
        <p:spPr>
          <a:xfrm>
            <a:off x="380678" y="4737566"/>
            <a:ext cx="2304256" cy="1281286"/>
          </a:xfrm>
          <a:prstGeom prst="roundRect">
            <a:avLst/>
          </a:prstGeom>
          <a:solidFill>
            <a:schemeClr val="bg1"/>
          </a:solidFill>
          <a:ln w="28575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algn="ctr" defTabSz="914126"/>
            <a:r>
              <a:rPr lang="ru-RU" sz="1799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Жекешелендіру</a:t>
            </a:r>
            <a:r>
              <a:rPr lang="ru-RU" sz="1799" b="1" kern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799" b="1" kern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әдістері</a:t>
            </a:r>
            <a:endParaRPr lang="ru-RU" sz="1799" b="1" kern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6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365104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797152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8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229200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9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566124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0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843808" y="6093296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5" name="Group 51"/>
          <p:cNvGrpSpPr/>
          <p:nvPr/>
        </p:nvGrpSpPr>
        <p:grpSpPr>
          <a:xfrm>
            <a:off x="3275856" y="4399012"/>
            <a:ext cx="5589134" cy="2098949"/>
            <a:chOff x="3074988" y="1445452"/>
            <a:chExt cx="4198938" cy="4448194"/>
          </a:xfrm>
          <a:solidFill>
            <a:schemeClr val="bg1"/>
          </a:solidFill>
        </p:grpSpPr>
        <p:sp>
          <p:nvSpPr>
            <p:cNvPr id="72" name="Rectangle 6"/>
            <p:cNvSpPr>
              <a:spLocks noChangeArrowheads="1"/>
            </p:cNvSpPr>
            <p:nvPr/>
          </p:nvSpPr>
          <p:spPr bwMode="auto">
            <a:xfrm>
              <a:off x="3074988" y="1445452"/>
              <a:ext cx="4198938" cy="832829"/>
            </a:xfrm>
            <a:prstGeom prst="rect">
              <a:avLst/>
            </a:prstGeom>
            <a:grpFill/>
            <a:ln w="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73" name="Rectangle 7"/>
            <p:cNvSpPr>
              <a:spLocks noChangeArrowheads="1"/>
            </p:cNvSpPr>
            <p:nvPr/>
          </p:nvSpPr>
          <p:spPr bwMode="auto">
            <a:xfrm>
              <a:off x="3074988" y="2352895"/>
              <a:ext cx="4198938" cy="700087"/>
            </a:xfrm>
            <a:prstGeom prst="rect">
              <a:avLst/>
            </a:prstGeom>
            <a:grpFill/>
            <a:ln w="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74" name="Rectangle 8"/>
            <p:cNvSpPr>
              <a:spLocks noChangeArrowheads="1"/>
            </p:cNvSpPr>
            <p:nvPr/>
          </p:nvSpPr>
          <p:spPr bwMode="auto">
            <a:xfrm>
              <a:off x="3074988" y="3152091"/>
              <a:ext cx="4198938" cy="810589"/>
            </a:xfrm>
            <a:prstGeom prst="rect">
              <a:avLst/>
            </a:prstGeom>
            <a:grpFill/>
            <a:ln w="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75" name="Rectangle 9"/>
            <p:cNvSpPr>
              <a:spLocks noChangeArrowheads="1"/>
            </p:cNvSpPr>
            <p:nvPr/>
          </p:nvSpPr>
          <p:spPr bwMode="auto">
            <a:xfrm>
              <a:off x="3074988" y="4083721"/>
              <a:ext cx="4198938" cy="825500"/>
            </a:xfrm>
            <a:prstGeom prst="rect">
              <a:avLst/>
            </a:prstGeom>
            <a:grpFill/>
            <a:ln w="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76" name="Rectangle 10"/>
            <p:cNvSpPr>
              <a:spLocks noChangeArrowheads="1"/>
            </p:cNvSpPr>
            <p:nvPr/>
          </p:nvSpPr>
          <p:spPr bwMode="auto">
            <a:xfrm>
              <a:off x="3074988" y="5091116"/>
              <a:ext cx="4198938" cy="802530"/>
            </a:xfrm>
            <a:prstGeom prst="rect">
              <a:avLst/>
            </a:prstGeom>
            <a:grpFill/>
            <a:ln w="0">
              <a:solidFill>
                <a:schemeClr val="tx1"/>
              </a:solidFill>
              <a:prstDash val="dash"/>
              <a:miter lim="800000"/>
              <a:headEnd/>
              <a:tailEnd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</p:grpSp>
      <p:sp>
        <p:nvSpPr>
          <p:cNvPr id="123" name="Прямоугольник 122"/>
          <p:cNvSpPr/>
          <p:nvPr/>
        </p:nvSpPr>
        <p:spPr>
          <a:xfrm>
            <a:off x="3491880" y="4399012"/>
            <a:ext cx="53731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Екі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кезеңді 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конкурс</a:t>
            </a:r>
          </a:p>
        </p:txBody>
      </p:sp>
      <p:sp>
        <p:nvSpPr>
          <p:cNvPr id="124" name="Прямоугольник 123"/>
          <p:cNvSpPr/>
          <p:nvPr/>
        </p:nvSpPr>
        <p:spPr>
          <a:xfrm>
            <a:off x="3491880" y="4840585"/>
            <a:ext cx="53731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IPO/SPO-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ға шығу</a:t>
            </a:r>
            <a:endParaRPr lang="ru-RU" sz="1600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25" name="Прямоугольник 124"/>
          <p:cNvSpPr/>
          <p:nvPr/>
        </p:nvSpPr>
        <p:spPr>
          <a:xfrm>
            <a:off x="3491880" y="5244849"/>
            <a:ext cx="5373108" cy="338554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txBody>
          <a:bodyPr wrap="square">
            <a:spAutoFit/>
          </a:bodyPr>
          <a:lstStyle/>
          <a:p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Стратегиялық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инвесторларға тікелей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itchFamily="34" charset="0"/>
                <a:cs typeface="Arial" pitchFamily="34" charset="0"/>
              </a:rPr>
              <a:t>сату</a:t>
            </a:r>
            <a:endParaRPr lang="en-US" sz="1600" dirty="0">
              <a:solidFill>
                <a:srgbClr val="002060"/>
              </a:solidFill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3491880" y="5683349"/>
            <a:ext cx="5373109" cy="338554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txBody>
          <a:bodyPr wrap="square">
            <a:spAutoFit/>
          </a:bodyPr>
          <a:lstStyle/>
          <a:p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Кейіннен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сата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отырып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сенімгерлік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басқаруға 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беру</a:t>
            </a:r>
          </a:p>
        </p:txBody>
      </p:sp>
      <p:sp>
        <p:nvSpPr>
          <p:cNvPr id="127" name="Прямоугольник 126"/>
          <p:cNvSpPr/>
          <p:nvPr/>
        </p:nvSpPr>
        <p:spPr>
          <a:xfrm>
            <a:off x="3482355" y="6150446"/>
            <a:ext cx="5373110" cy="338554"/>
          </a:xfrm>
          <a:prstGeom prst="rect">
            <a:avLst/>
          </a:prstGeom>
          <a:solidFill>
            <a:schemeClr val="bg1"/>
          </a:solidFill>
          <a:ln>
            <a:noFill/>
            <a:prstDash val="dash"/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МЖӘ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тетіктері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арқылы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объектілерді</a:t>
            </a:r>
            <a:r>
              <a:rPr lang="ru-RU" sz="1600" dirty="0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Arial" pitchFamily="34" charset="0"/>
                <a:cs typeface="Arial" pitchFamily="34" charset="0"/>
              </a:rPr>
              <a:t>сату</a:t>
            </a:r>
            <a:endParaRPr lang="ru-RU" sz="1600" dirty="0" smtClean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3774374" y="2276872"/>
            <a:ext cx="5369627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Wingdings" pitchFamily="2" charset="2"/>
              <a:buChar char="Ø"/>
            </a:pP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Заңнамалық  жаңалығы;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Wingdings" pitchFamily="2" charset="2"/>
              <a:buChar char="Ø"/>
            </a:pP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Біріңғай сауда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алаңында сауда-саттық жүргізу;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Wingdings" pitchFamily="2" charset="2"/>
              <a:buChar char="Ø"/>
            </a:pP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Әр 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объект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үшін Жол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картасын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әзірлеу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Wingdings" pitchFamily="2" charset="2"/>
              <a:buChar char="Ø"/>
            </a:pP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ЖОҒАРЫ ДЕҢГЕЙДЕГІ ОБЪЕКТІЛЕРДІҢ </a:t>
            </a: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болуы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>
              <a:lnSpc>
                <a:spcPct val="150000"/>
              </a:lnSpc>
              <a:spcAft>
                <a:spcPts val="300"/>
              </a:spcAft>
              <a:buFont typeface="Wingdings" pitchFamily="2" charset="2"/>
              <a:buChar char="Ø"/>
            </a:pPr>
            <a:r>
              <a:rPr lang="ru-RU" sz="16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Халықаралық тәжірибе және бақылау.</a:t>
            </a:r>
            <a:endParaRPr lang="ru-RU" sz="16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046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9" name="Таблица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57564229"/>
              </p:ext>
            </p:extLst>
          </p:nvPr>
        </p:nvGraphicFramePr>
        <p:xfrm>
          <a:off x="9525" y="3270957"/>
          <a:ext cx="9150205" cy="36070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86211"/>
                <a:gridCol w="1080120"/>
                <a:gridCol w="1368152"/>
                <a:gridCol w="1070595"/>
                <a:gridCol w="1152128"/>
                <a:gridCol w="1008112"/>
                <a:gridCol w="1284887"/>
              </a:tblGrid>
              <a:tr h="134951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МЕНШІК ТҮРІ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БАРЛЫҒЫ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ШЫҒАРЫЛДЫ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САТЫЛДЫ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БАҒАСЫ,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(МЛН.ТГ.)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сату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алдындағы дайындық</a:t>
                      </a: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тарату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/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қайта ұйымдастыру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  <a:tr h="3450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Республикалық меншік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21 918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</a:tr>
              <a:tr h="3450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Коммуналдық меншік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284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173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128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30 880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</a:tr>
              <a:tr h="5043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Ұлттық холдингтердің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активтері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97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52 377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44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</a:tr>
              <a:tr h="50434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Ұлттық компаниялардың</a:t>
                      </a:r>
                      <a:r>
                        <a:rPr lang="ru-RU" sz="1300" baseline="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активтері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60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31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2 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696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13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</a:tr>
              <a:tr h="34505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ЖИЫНЫ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461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289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190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107 871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162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70338" marR="70338" marT="76200" marB="7620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37325630"/>
              </p:ext>
            </p:extLst>
          </p:nvPr>
        </p:nvGraphicFramePr>
        <p:xfrm>
          <a:off x="0" y="620688"/>
          <a:ext cx="9143997" cy="30132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7744"/>
                <a:gridCol w="1080120"/>
                <a:gridCol w="1296144"/>
                <a:gridCol w="1152128"/>
                <a:gridCol w="1008112"/>
                <a:gridCol w="1080120"/>
                <a:gridCol w="1259629"/>
              </a:tblGrid>
              <a:tr h="84234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МЕНШІК ТҮРІ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БАРЛЫҒЫ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ШЫҒАРЫЛДЫ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САТЫЛДЫ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БАҒАСЫ, (МЛН.ТГ.)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сату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алдындағы дайындық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тарату</a:t>
                      </a:r>
                      <a:r>
                        <a:rPr lang="ru-RU" sz="12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200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/ </a:t>
                      </a:r>
                      <a:r>
                        <a:rPr lang="ru-RU" sz="12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қайта ұйымдастыру</a:t>
                      </a:r>
                      <a:endParaRPr lang="ru-RU" sz="12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  <a:tr h="3215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Республикалық меншік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89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33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28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26 </a:t>
                      </a: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498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24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  <a:tr h="321561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Коммуналдық меншік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441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265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216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r>
                        <a:rPr lang="ru-RU" sz="1300" u="none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367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38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137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  <a:tr h="5149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Ұлттық холдингтердің активтері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246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97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87 236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68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92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  <a:tr h="5149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Ұлттық компаниялардың</a:t>
                      </a:r>
                      <a:r>
                        <a:rPr lang="ru-RU" sz="1300" baseline="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300" dirty="0" err="1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активтері</a:t>
                      </a:r>
                      <a:r>
                        <a:rPr lang="ru-RU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126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81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dirty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5 </a:t>
                      </a:r>
                      <a:r>
                        <a:rPr lang="ru-RU" sz="1300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666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300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</a:t>
                      </a:r>
                      <a:endParaRPr lang="ru-RU" sz="1300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1300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  <a:tr h="43686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ЖИЫНЫ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902</a:t>
                      </a:r>
                      <a:endParaRPr lang="ru-RU" sz="1300" b="1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476</a:t>
                      </a:r>
                      <a:endParaRPr lang="ru-RU" sz="1300" b="1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367</a:t>
                      </a:r>
                      <a:endParaRPr lang="ru-RU" sz="1300" b="1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164 767</a:t>
                      </a:r>
                      <a:endParaRPr lang="ru-RU" sz="1300" b="1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145</a:t>
                      </a:r>
                      <a:endParaRPr lang="ru-RU" sz="1300" b="1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8792" marR="8792" marT="9525" marB="9525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3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255</a:t>
                      </a:r>
                      <a:endParaRPr lang="ru-RU" sz="1300" b="1" u="none" dirty="0">
                        <a:solidFill>
                          <a:srgbClr val="00206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0568" marR="60568" marT="65615" marB="65615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35" name="Прямая соединительная линия 34"/>
          <p:cNvCxnSpPr/>
          <p:nvPr/>
        </p:nvCxnSpPr>
        <p:spPr>
          <a:xfrm flipV="1">
            <a:off x="0" y="476672"/>
            <a:ext cx="9144000" cy="1"/>
          </a:xfrm>
          <a:prstGeom prst="line">
            <a:avLst/>
          </a:prstGeom>
          <a:ln w="25400">
            <a:solidFill>
              <a:srgbClr val="082C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Заголовок 1"/>
          <p:cNvSpPr txBox="1">
            <a:spLocks/>
          </p:cNvSpPr>
          <p:nvPr/>
        </p:nvSpPr>
        <p:spPr>
          <a:xfrm>
            <a:off x="0" y="0"/>
            <a:ext cx="9144000" cy="260648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22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ЖЕКЕШЕЛЕНДІРУДІҢ КЕШЕНДІ ЖОСПАРЫНЫҢ ОРЫНДАЛУЫ</a:t>
            </a:r>
            <a:endParaRPr lang="ru-RU" sz="22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>
            <a:off x="0" y="3645024"/>
            <a:ext cx="9144000" cy="0"/>
          </a:xfrm>
          <a:prstGeom prst="line">
            <a:avLst/>
          </a:prstGeom>
          <a:ln w="254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0" y="1412776"/>
            <a:ext cx="9144000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0" y="1844824"/>
            <a:ext cx="9144000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8152" y="2204864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8152" y="2636912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>
            <a:off x="8152" y="3140968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>
            <a:off x="0" y="836712"/>
            <a:ext cx="9144000" cy="0"/>
          </a:xfrm>
          <a:prstGeom prst="line">
            <a:avLst/>
          </a:prstGeom>
          <a:ln w="254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Заголовок 1"/>
          <p:cNvSpPr txBox="1">
            <a:spLocks/>
          </p:cNvSpPr>
          <p:nvPr/>
        </p:nvSpPr>
        <p:spPr>
          <a:xfrm>
            <a:off x="0" y="404664"/>
            <a:ext cx="9144000" cy="432048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18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2016 – 2017 </a:t>
            </a:r>
            <a:r>
              <a:rPr lang="ru-RU" sz="18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жылдар</a:t>
            </a:r>
            <a:endParaRPr lang="ru-RU" sz="18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>
            <a:off x="2195736" y="836712"/>
            <a:ext cx="0" cy="2808312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>
            <a:off x="4644008" y="836712"/>
            <a:ext cx="0" cy="2736304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5796136" y="836712"/>
            <a:ext cx="0" cy="2736304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>
            <a:off x="6804248" y="836712"/>
            <a:ext cx="0" cy="2736304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3275856" y="836712"/>
            <a:ext cx="0" cy="2808312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Заголовок 1"/>
          <p:cNvSpPr txBox="1">
            <a:spLocks/>
          </p:cNvSpPr>
          <p:nvPr/>
        </p:nvSpPr>
        <p:spPr>
          <a:xfrm>
            <a:off x="-21181" y="3717032"/>
            <a:ext cx="9144000" cy="360040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ctr">
              <a:buNone/>
            </a:pPr>
            <a:r>
              <a:rPr lang="ru-RU" sz="1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2017 </a:t>
            </a:r>
            <a:r>
              <a:rPr lang="ru-RU" sz="1900" dirty="0" err="1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жылдың </a:t>
            </a:r>
            <a:r>
              <a:rPr lang="ru-RU" sz="19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ҚОРЫТЫНДЫЛАРЫ</a:t>
            </a:r>
            <a:endParaRPr lang="ru-RU" sz="19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2195736" y="4077072"/>
            <a:ext cx="0" cy="2780928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0" y="4077072"/>
            <a:ext cx="9144000" cy="0"/>
          </a:xfrm>
          <a:prstGeom prst="line">
            <a:avLst/>
          </a:prstGeom>
          <a:ln w="254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3275856" y="4077072"/>
            <a:ext cx="0" cy="2780928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4644008" y="4077072"/>
            <a:ext cx="0" cy="2780928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>
            <a:off x="5796136" y="4077072"/>
            <a:ext cx="0" cy="2780928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6804248" y="4077072"/>
            <a:ext cx="0" cy="2780928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7884368" y="4049688"/>
            <a:ext cx="0" cy="2808312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>
            <a:off x="0" y="4653136"/>
            <a:ext cx="9144000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/>
          <p:nvPr/>
        </p:nvCxnSpPr>
        <p:spPr>
          <a:xfrm>
            <a:off x="8152" y="5085184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8152" y="5445224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8152" y="5949280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8152" y="6453336"/>
            <a:ext cx="9135848" cy="0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7884368" y="836712"/>
            <a:ext cx="0" cy="2736304"/>
          </a:xfrm>
          <a:prstGeom prst="line">
            <a:avLst/>
          </a:prstGeom>
          <a:ln w="12700">
            <a:solidFill>
              <a:srgbClr val="082C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2" descr="C:\Users\zagidullina_g\Documents\images (7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3573016"/>
            <a:ext cx="2046181" cy="504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Заголовок 1"/>
          <p:cNvSpPr txBox="1">
            <a:spLocks/>
          </p:cNvSpPr>
          <p:nvPr/>
        </p:nvSpPr>
        <p:spPr>
          <a:xfrm>
            <a:off x="8768072" y="6469385"/>
            <a:ext cx="233053" cy="360040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ru-RU" sz="1200" b="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5</a:t>
            </a:r>
            <a:endParaRPr lang="ru-RU" sz="1200" b="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Picture 2" descr="C:\Users\zagidullina_g\Documents\images (7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404664"/>
            <a:ext cx="1971560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1363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Object 13" hidden="1"/>
          <p:cNvGraphicFramePr>
            <a:graphicFrameLocks noChangeAspect="1"/>
          </p:cNvGraphicFramePr>
          <p:nvPr>
            <p:extLst/>
          </p:nvPr>
        </p:nvGraphicFramePr>
        <p:xfrm>
          <a:off x="1592" y="1598"/>
          <a:ext cx="1587" cy="1587"/>
        </p:xfrm>
        <a:graphic>
          <a:graphicData uri="http://schemas.openxmlformats.org/presentationml/2006/ole">
            <p:oleObj spid="_x0000_s5128" name="think-cell Slide" r:id="rId4" imgW="360" imgH="360" progId="">
              <p:embed/>
            </p:oleObj>
          </a:graphicData>
        </a:graphic>
      </p:graphicFrame>
      <p:grpSp>
        <p:nvGrpSpPr>
          <p:cNvPr id="2" name="Group 189"/>
          <p:cNvGrpSpPr/>
          <p:nvPr/>
        </p:nvGrpSpPr>
        <p:grpSpPr>
          <a:xfrm>
            <a:off x="2604312" y="708701"/>
            <a:ext cx="6475269" cy="266699"/>
            <a:chOff x="2863851" y="1038225"/>
            <a:chExt cx="5600505" cy="225770"/>
          </a:xfrm>
        </p:grpSpPr>
        <p:sp>
          <p:nvSpPr>
            <p:cNvPr id="208" name="ValueChainStarter"/>
            <p:cNvSpPr/>
            <p:nvPr/>
          </p:nvSpPr>
          <p:spPr>
            <a:xfrm>
              <a:off x="2863851" y="1038225"/>
              <a:ext cx="1207281" cy="225770"/>
            </a:xfrm>
            <a:prstGeom prst="homePlate">
              <a:avLst>
                <a:gd name="adj" fmla="val 28571"/>
              </a:avLst>
            </a:prstGeom>
            <a:solidFill>
              <a:srgbClr val="006CBA"/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2016</a:t>
              </a:r>
              <a:endPara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9" name="ValueChainStarter"/>
            <p:cNvSpPr/>
            <p:nvPr/>
          </p:nvSpPr>
          <p:spPr>
            <a:xfrm>
              <a:off x="3962157" y="1038225"/>
              <a:ext cx="1207281" cy="225770"/>
            </a:xfrm>
            <a:prstGeom prst="chevron">
              <a:avLst>
                <a:gd name="adj" fmla="val 28571"/>
              </a:avLst>
            </a:prstGeom>
            <a:solidFill>
              <a:srgbClr val="006CBA"/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2017</a:t>
              </a:r>
              <a:endPara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7" name="ValueChainStarter"/>
            <p:cNvSpPr/>
            <p:nvPr/>
          </p:nvSpPr>
          <p:spPr>
            <a:xfrm>
              <a:off x="5060463" y="1038225"/>
              <a:ext cx="1207281" cy="225770"/>
            </a:xfrm>
            <a:prstGeom prst="chevron">
              <a:avLst>
                <a:gd name="adj" fmla="val 28571"/>
              </a:avLst>
            </a:prstGeom>
            <a:solidFill>
              <a:srgbClr val="006CBA"/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2018</a:t>
              </a:r>
              <a:endPara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8" name="ValueChainStarter"/>
            <p:cNvSpPr/>
            <p:nvPr/>
          </p:nvSpPr>
          <p:spPr>
            <a:xfrm>
              <a:off x="6158769" y="1038225"/>
              <a:ext cx="1207282" cy="225770"/>
            </a:xfrm>
            <a:prstGeom prst="chevron">
              <a:avLst>
                <a:gd name="adj" fmla="val 28571"/>
              </a:avLst>
            </a:prstGeom>
            <a:solidFill>
              <a:srgbClr val="006CBA"/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2019</a:t>
              </a:r>
              <a:endPara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9" name="ValueChainStarter"/>
            <p:cNvSpPr/>
            <p:nvPr/>
          </p:nvSpPr>
          <p:spPr>
            <a:xfrm>
              <a:off x="7257075" y="1038225"/>
              <a:ext cx="1207281" cy="225770"/>
            </a:xfrm>
            <a:prstGeom prst="chevron">
              <a:avLst>
                <a:gd name="adj" fmla="val 28571"/>
              </a:avLst>
            </a:prstGeom>
            <a:solidFill>
              <a:srgbClr val="006CBA"/>
            </a:solidFill>
            <a:ln w="9525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0000" bIns="90000" rtlCol="0" anchor="ctr" anchorCtr="0"/>
            <a:lstStyle/>
            <a:p>
              <a:pPr algn="ctr"/>
              <a:r>
                <a:rPr lang="en-US" b="1" dirty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2020</a:t>
              </a:r>
              <a:endParaRPr lang="ru-RU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8" name="Rectangle 107"/>
          <p:cNvSpPr/>
          <p:nvPr/>
        </p:nvSpPr>
        <p:spPr>
          <a:xfrm>
            <a:off x="65417" y="1043212"/>
            <a:ext cx="8999580" cy="1804762"/>
          </a:xfrm>
          <a:prstGeom prst="rect">
            <a:avLst/>
          </a:prstGeom>
          <a:noFill/>
          <a:ln w="28575">
            <a:solidFill>
              <a:srgbClr val="EE5617"/>
            </a:solidFill>
            <a:prstDash val="dash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1200" dirty="0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56795" y="5558874"/>
            <a:ext cx="1295406" cy="555387"/>
          </a:xfrm>
          <a:prstGeom prst="rect">
            <a:avLst/>
          </a:prstGeom>
          <a:noFill/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ru-RU" sz="900" b="1" dirty="0" err="1">
                <a:solidFill>
                  <a:prstClr val="white"/>
                </a:solidFill>
                <a:cs typeface="Arial" pitchFamily="34" charset="0"/>
              </a:rPr>
              <a:t>Тау-Кен</a:t>
            </a:r>
            <a:r>
              <a:rPr lang="ru-RU" sz="900" b="1" dirty="0">
                <a:solidFill>
                  <a:prstClr val="white"/>
                </a:solidFill>
                <a:cs typeface="Arial" pitchFamily="34" charset="0"/>
              </a:rPr>
              <a:t> </a:t>
            </a:r>
            <a:r>
              <a:rPr lang="ru-RU" sz="900" b="1" dirty="0" err="1">
                <a:solidFill>
                  <a:prstClr val="white"/>
                </a:solidFill>
                <a:cs typeface="Arial" pitchFamily="34" charset="0"/>
              </a:rPr>
              <a:t>Самрук</a:t>
            </a:r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1575292" y="621854"/>
            <a:ext cx="980343" cy="430887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ctr"/>
            <a:r>
              <a:rPr lang="ru-RU" sz="1400" b="1" i="1" dirty="0" err="1" smtClean="0">
                <a:solidFill>
                  <a:srgbClr val="002673"/>
                </a:solidFill>
                <a:latin typeface="Arial" pitchFamily="34" charset="0"/>
                <a:cs typeface="Arial" pitchFamily="34" charset="0"/>
              </a:rPr>
              <a:t>Іске</a:t>
            </a:r>
            <a:r>
              <a:rPr lang="ru-RU" sz="1400" b="1" i="1" dirty="0" smtClean="0">
                <a:solidFill>
                  <a:srgbClr val="00267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err="1" smtClean="0">
                <a:solidFill>
                  <a:srgbClr val="002673"/>
                </a:solidFill>
                <a:latin typeface="Arial" pitchFamily="34" charset="0"/>
                <a:cs typeface="Arial" pitchFamily="34" charset="0"/>
              </a:rPr>
              <a:t>асыру</a:t>
            </a:r>
            <a:r>
              <a:rPr lang="ru-RU" sz="1400" b="1" i="1" dirty="0" smtClean="0">
                <a:solidFill>
                  <a:srgbClr val="00267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i="1" dirty="0" err="1" smtClean="0">
                <a:solidFill>
                  <a:srgbClr val="002673"/>
                </a:solidFill>
                <a:latin typeface="Arial" pitchFamily="34" charset="0"/>
                <a:cs typeface="Arial" pitchFamily="34" charset="0"/>
              </a:rPr>
              <a:t>тәсілі</a:t>
            </a:r>
            <a:endParaRPr lang="en-US" sz="1400" b="1" i="1" baseline="30000" dirty="0">
              <a:solidFill>
                <a:srgbClr val="002673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2" name="TextBox 281"/>
          <p:cNvSpPr txBox="1"/>
          <p:nvPr/>
        </p:nvSpPr>
        <p:spPr>
          <a:xfrm>
            <a:off x="251520" y="765286"/>
            <a:ext cx="981737" cy="215444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spAutoFit/>
          </a:bodyPr>
          <a:lstStyle/>
          <a:p>
            <a:pPr algn="ctr"/>
            <a:r>
              <a:rPr lang="ru-RU" sz="1400" b="1" i="1" dirty="0">
                <a:solidFill>
                  <a:srgbClr val="002673"/>
                </a:solidFill>
                <a:latin typeface="Arial" pitchFamily="34" charset="0"/>
                <a:cs typeface="Arial" pitchFamily="34" charset="0"/>
              </a:rPr>
              <a:t>Компания</a:t>
            </a:r>
            <a:endParaRPr lang="en-US" sz="1400" b="1" i="1" dirty="0">
              <a:solidFill>
                <a:srgbClr val="002673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Group 301"/>
          <p:cNvGrpSpPr/>
          <p:nvPr/>
        </p:nvGrpSpPr>
        <p:grpSpPr>
          <a:xfrm>
            <a:off x="1500191" y="968295"/>
            <a:ext cx="1106800" cy="5773077"/>
            <a:chOff x="1625207" y="1458618"/>
            <a:chExt cx="1199033" cy="4812534"/>
          </a:xfrm>
        </p:grpSpPr>
        <p:cxnSp>
          <p:nvCxnSpPr>
            <p:cNvPr id="31" name="Straight Connector 30"/>
            <p:cNvCxnSpPr/>
            <p:nvPr/>
          </p:nvCxnSpPr>
          <p:spPr>
            <a:xfrm>
              <a:off x="1625207" y="1458618"/>
              <a:ext cx="0" cy="4812534"/>
            </a:xfrm>
            <a:prstGeom prst="line">
              <a:avLst/>
            </a:prstGeom>
            <a:ln>
              <a:solidFill>
                <a:srgbClr val="00499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>
              <a:off x="2824240" y="1458618"/>
              <a:ext cx="0" cy="4811054"/>
            </a:xfrm>
            <a:prstGeom prst="line">
              <a:avLst/>
            </a:prstGeom>
            <a:ln>
              <a:solidFill>
                <a:srgbClr val="00499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1" name="Oval invers 7"/>
          <p:cNvSpPr>
            <a:spLocks noChangeArrowheads="1"/>
          </p:cNvSpPr>
          <p:nvPr/>
        </p:nvSpPr>
        <p:spPr bwMode="gray">
          <a:xfrm>
            <a:off x="43439" y="5723290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ru-RU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8</a:t>
            </a:r>
          </a:p>
        </p:txBody>
      </p:sp>
      <p:sp>
        <p:nvSpPr>
          <p:cNvPr id="203" name="Rectangle 202"/>
          <p:cNvSpPr/>
          <p:nvPr/>
        </p:nvSpPr>
        <p:spPr>
          <a:xfrm>
            <a:off x="156793" y="6225952"/>
            <a:ext cx="1295408" cy="513097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en-US" sz="900" b="1" dirty="0" err="1">
                <a:solidFill>
                  <a:prstClr val="white"/>
                </a:solidFill>
                <a:cs typeface="Arial" pitchFamily="34" charset="0"/>
              </a:rPr>
              <a:t>Qazaq</a:t>
            </a:r>
            <a:r>
              <a:rPr lang="en-US" sz="900" b="1" dirty="0">
                <a:solidFill>
                  <a:prstClr val="white"/>
                </a:solidFill>
                <a:cs typeface="Arial" pitchFamily="34" charset="0"/>
              </a:rPr>
              <a:t> Air</a:t>
            </a:r>
          </a:p>
        </p:txBody>
      </p:sp>
      <p:sp>
        <p:nvSpPr>
          <p:cNvPr id="204" name="Oval invers 7"/>
          <p:cNvSpPr>
            <a:spLocks noChangeArrowheads="1"/>
          </p:cNvSpPr>
          <p:nvPr/>
        </p:nvSpPr>
        <p:spPr bwMode="gray">
          <a:xfrm>
            <a:off x="43439" y="6333262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9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1512277" y="5474893"/>
            <a:ext cx="1043354" cy="551088"/>
          </a:xfrm>
          <a:prstGeom prst="rect">
            <a:avLst/>
          </a:prstGeom>
          <a:noFill/>
        </p:spPr>
        <p:txBody>
          <a:bodyPr wrap="square" lIns="0" tIns="89999" rIns="0" bIns="89999" rtlCol="0" anchor="t">
            <a:spAutoFit/>
          </a:bodyPr>
          <a:lstStyle/>
          <a:p>
            <a:pPr algn="ctr"/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Екі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кезеңді ашық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конкурс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1512281" y="6122965"/>
            <a:ext cx="1101969" cy="551088"/>
          </a:xfrm>
          <a:prstGeom prst="rect">
            <a:avLst/>
          </a:prstGeom>
          <a:noFill/>
        </p:spPr>
        <p:txBody>
          <a:bodyPr wrap="square" lIns="0" tIns="89999" rIns="0" bIns="89999" rtlCol="0" anchor="t">
            <a:spAutoFit/>
          </a:bodyPr>
          <a:lstStyle/>
          <a:p>
            <a:pPr algn="ctr"/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Екі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кезеңді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ашық 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конкурс</a:t>
            </a:r>
          </a:p>
        </p:txBody>
      </p:sp>
      <p:cxnSp>
        <p:nvCxnSpPr>
          <p:cNvPr id="227" name="Straight Connector 226"/>
          <p:cNvCxnSpPr/>
          <p:nvPr/>
        </p:nvCxnSpPr>
        <p:spPr>
          <a:xfrm flipH="1">
            <a:off x="3884806" y="958730"/>
            <a:ext cx="18050" cy="57730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 flipH="1">
            <a:off x="5170221" y="958730"/>
            <a:ext cx="10255" cy="57730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traight Connector 230"/>
          <p:cNvCxnSpPr/>
          <p:nvPr/>
        </p:nvCxnSpPr>
        <p:spPr>
          <a:xfrm>
            <a:off x="6433130" y="958725"/>
            <a:ext cx="0" cy="5771380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/>
          <p:nvPr/>
        </p:nvCxnSpPr>
        <p:spPr>
          <a:xfrm>
            <a:off x="7696039" y="958730"/>
            <a:ext cx="0" cy="577307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Rectangle 299"/>
          <p:cNvSpPr/>
          <p:nvPr/>
        </p:nvSpPr>
        <p:spPr>
          <a:xfrm>
            <a:off x="2637692" y="5655265"/>
            <a:ext cx="6387726" cy="377463"/>
          </a:xfrm>
          <a:prstGeom prst="rect">
            <a:avLst/>
          </a:prstGeom>
          <a:solidFill>
            <a:schemeClr val="accent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35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2019-2020 ж. </a:t>
            </a:r>
            <a:r>
              <a:rPr lang="ru-RU" sz="135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стратегиялық инвесторға сату</a:t>
            </a:r>
            <a:r>
              <a:rPr lang="ru-RU" sz="135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5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мүмкіндігі қаралуда</a:t>
            </a:r>
            <a:endParaRPr lang="en-US" sz="135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1" name="Rectangle 300"/>
          <p:cNvSpPr/>
          <p:nvPr/>
        </p:nvSpPr>
        <p:spPr>
          <a:xfrm>
            <a:off x="2637692" y="6303332"/>
            <a:ext cx="6387726" cy="378770"/>
          </a:xfrm>
          <a:prstGeom prst="rect">
            <a:avLst/>
          </a:prstGeom>
          <a:solidFill>
            <a:schemeClr val="accent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35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2019-2020 ж. </a:t>
            </a:r>
            <a:r>
              <a:rPr lang="ru-RU" sz="135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стратегиялық инвесторға сату</a:t>
            </a:r>
            <a:r>
              <a:rPr lang="ru-RU" sz="135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35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мүмкіндігі қаралуда</a:t>
            </a:r>
            <a:endParaRPr lang="en-US" sz="135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8" name="Rectangle 147"/>
          <p:cNvSpPr/>
          <p:nvPr/>
        </p:nvSpPr>
        <p:spPr>
          <a:xfrm>
            <a:off x="156795" y="2936379"/>
            <a:ext cx="1299822" cy="513458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ru-RU" sz="900" b="1" dirty="0" err="1">
                <a:solidFill>
                  <a:prstClr val="white"/>
                </a:solidFill>
                <a:cs typeface="Arial" pitchFamily="34" charset="0"/>
              </a:rPr>
              <a:t>КМГ</a:t>
            </a:r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1" name="Oval invers 3"/>
          <p:cNvSpPr>
            <a:spLocks noChangeArrowheads="1"/>
          </p:cNvSpPr>
          <p:nvPr/>
        </p:nvSpPr>
        <p:spPr bwMode="gray">
          <a:xfrm>
            <a:off x="43439" y="3065578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4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1513423" y="3066886"/>
            <a:ext cx="1043354" cy="397201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IPO</a:t>
            </a:r>
          </a:p>
        </p:txBody>
      </p:sp>
      <p:sp>
        <p:nvSpPr>
          <p:cNvPr id="233" name="Rectangle 232"/>
          <p:cNvSpPr/>
          <p:nvPr/>
        </p:nvSpPr>
        <p:spPr>
          <a:xfrm>
            <a:off x="2643556" y="2969226"/>
            <a:ext cx="3789575" cy="487208"/>
          </a:xfrm>
          <a:prstGeom prst="rect">
            <a:avLst/>
          </a:prstGeom>
          <a:solidFill>
            <a:srgbClr val="F9EFBD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Дайындық фазасы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4" name="Rectangle 233"/>
          <p:cNvSpPr/>
          <p:nvPr/>
        </p:nvSpPr>
        <p:spPr>
          <a:xfrm>
            <a:off x="6455499" y="2969231"/>
            <a:ext cx="1240542" cy="488421"/>
          </a:xfrm>
          <a:prstGeom prst="rect">
            <a:avLst/>
          </a:prstGeom>
          <a:solidFill>
            <a:srgbClr val="B2B2B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IPO-</a:t>
            </a:r>
            <a:r>
              <a:rPr lang="ru-RU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ның орындалуы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3" name="Picture 5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17989" y="3043811"/>
            <a:ext cx="1051246" cy="30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156794" y="1674147"/>
            <a:ext cx="1295405" cy="533017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ru-RU" sz="900" b="1" dirty="0">
                <a:solidFill>
                  <a:prstClr val="white"/>
                </a:solidFill>
                <a:cs typeface="Arial" pitchFamily="34" charset="0"/>
              </a:rPr>
              <a:t>КАП</a:t>
            </a:r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2" name="Oval invers 4"/>
          <p:cNvSpPr>
            <a:spLocks noChangeArrowheads="1"/>
          </p:cNvSpPr>
          <p:nvPr/>
        </p:nvSpPr>
        <p:spPr bwMode="gray">
          <a:xfrm>
            <a:off x="68661" y="1796758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02"/>
          <p:cNvGrpSpPr/>
          <p:nvPr/>
        </p:nvGrpSpPr>
        <p:grpSpPr>
          <a:xfrm>
            <a:off x="359956" y="2394228"/>
            <a:ext cx="6095542" cy="397201"/>
            <a:chOff x="389952" y="1580662"/>
            <a:chExt cx="6603504" cy="397201"/>
          </a:xfrm>
        </p:grpSpPr>
        <p:sp>
          <p:nvSpPr>
            <p:cNvPr id="214" name="TextBox 213"/>
            <p:cNvSpPr txBox="1"/>
            <p:nvPr/>
          </p:nvSpPr>
          <p:spPr>
            <a:xfrm>
              <a:off x="1638300" y="1580662"/>
              <a:ext cx="1130300" cy="397201"/>
            </a:xfrm>
            <a:prstGeom prst="rect">
              <a:avLst/>
            </a:prstGeom>
            <a:noFill/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IPO</a:t>
              </a:r>
            </a:p>
          </p:txBody>
        </p:sp>
        <p:sp>
          <p:nvSpPr>
            <p:cNvPr id="239" name="Rectangle 238"/>
            <p:cNvSpPr/>
            <p:nvPr/>
          </p:nvSpPr>
          <p:spPr>
            <a:xfrm>
              <a:off x="2863850" y="1580662"/>
              <a:ext cx="2748332" cy="397201"/>
            </a:xfrm>
            <a:prstGeom prst="rect">
              <a:avLst/>
            </a:prstGeom>
            <a:solidFill>
              <a:srgbClr val="F9EFBD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ru-RU" sz="14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Дайындық фазасы</a:t>
              </a:r>
              <a:endPara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0" name="Rectangle 239"/>
            <p:cNvSpPr/>
            <p:nvPr/>
          </p:nvSpPr>
          <p:spPr>
            <a:xfrm>
              <a:off x="5612182" y="1580662"/>
              <a:ext cx="1381274" cy="397201"/>
            </a:xfrm>
            <a:prstGeom prst="rect">
              <a:avLst/>
            </a:prstGeom>
            <a:solidFill>
              <a:srgbClr val="B2B2B2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en-US" sz="13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IPO-</a:t>
              </a:r>
              <a:r>
                <a:rPr lang="ru-RU" sz="13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ның орындалуы</a:t>
              </a:r>
              <a:endParaRPr lang="en-US" sz="13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84" name="Picture 9"/>
            <p:cNvPicPr>
              <a:picLocks noChangeAspect="1" noChangeArrowheads="1"/>
            </p:cNvPicPr>
            <p:nvPr/>
          </p:nvPicPr>
          <p:blipFill>
            <a:blip r:embed="rId6" cstate="email"/>
            <a:srcRect/>
            <a:stretch>
              <a:fillRect/>
            </a:stretch>
          </p:blipFill>
          <p:spPr bwMode="auto">
            <a:xfrm>
              <a:off x="389952" y="1662961"/>
              <a:ext cx="1097394" cy="2484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" name="Rectangle 10"/>
          <p:cNvSpPr/>
          <p:nvPr/>
        </p:nvSpPr>
        <p:spPr>
          <a:xfrm>
            <a:off x="156794" y="1064831"/>
            <a:ext cx="1295405" cy="521902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8" name="Oval invers 7"/>
          <p:cNvSpPr>
            <a:spLocks noChangeArrowheads="1"/>
          </p:cNvSpPr>
          <p:nvPr/>
        </p:nvSpPr>
        <p:spPr bwMode="gray">
          <a:xfrm>
            <a:off x="61024" y="1191206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6795" y="3572237"/>
            <a:ext cx="1295406" cy="542348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90000" rIns="36000" bIns="90000" rtlCol="0" anchor="ctr" anchorCtr="0"/>
          <a:lstStyle/>
          <a:p>
            <a:pPr algn="ctr"/>
            <a:r>
              <a:rPr lang="ru-RU" sz="900" b="1" dirty="0" err="1">
                <a:solidFill>
                  <a:prstClr val="white"/>
                </a:solidFill>
                <a:cs typeface="Arial" pitchFamily="34" charset="0"/>
              </a:rPr>
              <a:t>Казпочта</a:t>
            </a:r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7" name="Oval invers 7"/>
          <p:cNvSpPr>
            <a:spLocks noChangeArrowheads="1"/>
          </p:cNvSpPr>
          <p:nvPr/>
        </p:nvSpPr>
        <p:spPr bwMode="gray">
          <a:xfrm>
            <a:off x="43439" y="3727641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1512281" y="3562711"/>
            <a:ext cx="1101969" cy="551088"/>
          </a:xfrm>
          <a:prstGeom prst="rect">
            <a:avLst/>
          </a:prstGeom>
          <a:noFill/>
        </p:spPr>
        <p:txBody>
          <a:bodyPr wrap="square" lIns="0" tIns="89999" rIns="0" bIns="89999" rtlCol="0" anchor="t">
            <a:spAutoFit/>
          </a:bodyPr>
          <a:lstStyle/>
          <a:p>
            <a:pPr algn="ctr"/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Минор. </a:t>
            </a:r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үлесті сату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IPO</a:t>
            </a:r>
          </a:p>
        </p:txBody>
      </p:sp>
      <p:sp>
        <p:nvSpPr>
          <p:cNvPr id="274" name="Rectangle 273"/>
          <p:cNvSpPr/>
          <p:nvPr/>
        </p:nvSpPr>
        <p:spPr>
          <a:xfrm>
            <a:off x="2643556" y="3619863"/>
            <a:ext cx="5052485" cy="493936"/>
          </a:xfrm>
          <a:prstGeom prst="rect">
            <a:avLst/>
          </a:prstGeom>
          <a:solidFill>
            <a:srgbClr val="F9EFBD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Дайындық фазасы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5" name="Rectangle 274"/>
          <p:cNvSpPr/>
          <p:nvPr/>
        </p:nvSpPr>
        <p:spPr>
          <a:xfrm>
            <a:off x="7680750" y="3619863"/>
            <a:ext cx="1344668" cy="493936"/>
          </a:xfrm>
          <a:prstGeom prst="rect">
            <a:avLst/>
          </a:prstGeom>
          <a:solidFill>
            <a:srgbClr val="B2B2B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IPO-</a:t>
            </a:r>
            <a:r>
              <a:rPr lang="ru-RU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ның орындалуы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6" name="Picture 8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295403" y="3728742"/>
            <a:ext cx="1108598" cy="22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" name="Rectangle 152"/>
          <p:cNvSpPr/>
          <p:nvPr/>
        </p:nvSpPr>
        <p:spPr>
          <a:xfrm>
            <a:off x="156794" y="2322216"/>
            <a:ext cx="1295405" cy="504056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6" name="Oval invers 6"/>
          <p:cNvSpPr>
            <a:spLocks noChangeArrowheads="1"/>
          </p:cNvSpPr>
          <p:nvPr/>
        </p:nvSpPr>
        <p:spPr bwMode="gray">
          <a:xfrm>
            <a:off x="78608" y="2455606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5" name="Group 95"/>
          <p:cNvGrpSpPr/>
          <p:nvPr/>
        </p:nvGrpSpPr>
        <p:grpSpPr>
          <a:xfrm>
            <a:off x="362582" y="1160562"/>
            <a:ext cx="6092916" cy="416646"/>
            <a:chOff x="391589" y="1898185"/>
            <a:chExt cx="6645549" cy="416646"/>
          </a:xfrm>
        </p:grpSpPr>
        <p:sp>
          <p:nvSpPr>
            <p:cNvPr id="216" name="TextBox 215"/>
            <p:cNvSpPr txBox="1"/>
            <p:nvPr/>
          </p:nvSpPr>
          <p:spPr>
            <a:xfrm>
              <a:off x="1638300" y="1907710"/>
              <a:ext cx="1130300" cy="397201"/>
            </a:xfrm>
            <a:prstGeom prst="rect">
              <a:avLst/>
            </a:prstGeom>
            <a:noFill/>
          </p:spPr>
          <p:txBody>
            <a:bodyPr wrap="square" tIns="90000" bIns="90000" rtlCol="0" anchor="t">
              <a:spAutoFit/>
            </a:bodyPr>
            <a:lstStyle/>
            <a:p>
              <a:pPr algn="ctr"/>
              <a:r>
                <a:rPr lang="en-US" sz="1400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IPO</a:t>
              </a:r>
            </a:p>
          </p:txBody>
        </p:sp>
        <p:sp>
          <p:nvSpPr>
            <p:cNvPr id="243" name="Rectangle 242"/>
            <p:cNvSpPr/>
            <p:nvPr/>
          </p:nvSpPr>
          <p:spPr>
            <a:xfrm>
              <a:off x="2863849" y="1898185"/>
              <a:ext cx="2771436" cy="416646"/>
            </a:xfrm>
            <a:prstGeom prst="rect">
              <a:avLst/>
            </a:prstGeom>
            <a:solidFill>
              <a:srgbClr val="F9EFBD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ru-RU" sz="14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Дайындық фазасы</a:t>
              </a:r>
              <a:endPara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4" name="Rectangle 243"/>
            <p:cNvSpPr/>
            <p:nvPr/>
          </p:nvSpPr>
          <p:spPr>
            <a:xfrm>
              <a:off x="5625162" y="1920404"/>
              <a:ext cx="1411976" cy="374981"/>
            </a:xfrm>
            <a:prstGeom prst="rect">
              <a:avLst/>
            </a:prstGeom>
            <a:solidFill>
              <a:srgbClr val="B2B2B2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en-US" sz="13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IPO-</a:t>
              </a:r>
              <a:r>
                <a:rPr lang="ru-RU" sz="13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ның орындалуы</a:t>
              </a:r>
              <a:endParaRPr lang="en-US" sz="13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87" name="Picture 7"/>
            <p:cNvPicPr>
              <a:picLocks noChangeAspect="1" noChangeArrowheads="1"/>
            </p:cNvPicPr>
            <p:nvPr/>
          </p:nvPicPr>
          <p:blipFill>
            <a:blip r:embed="rId8" cstate="email"/>
            <a:srcRect/>
            <a:stretch>
              <a:fillRect/>
            </a:stretch>
          </p:blipFill>
          <p:spPr bwMode="auto">
            <a:xfrm>
              <a:off x="391589" y="1944631"/>
              <a:ext cx="1126201" cy="307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" name="Rectangle 8"/>
          <p:cNvSpPr/>
          <p:nvPr/>
        </p:nvSpPr>
        <p:spPr>
          <a:xfrm>
            <a:off x="156795" y="4232523"/>
            <a:ext cx="1295406" cy="568230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endParaRPr lang="en-US" sz="900" b="1" baseline="30000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3" name="Oval invers 5"/>
          <p:cNvSpPr>
            <a:spLocks noChangeArrowheads="1"/>
          </p:cNvSpPr>
          <p:nvPr/>
        </p:nvSpPr>
        <p:spPr bwMode="gray">
          <a:xfrm>
            <a:off x="43439" y="4419312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6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1512277" y="4344716"/>
            <a:ext cx="1043354" cy="397201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IPO</a:t>
            </a:r>
          </a:p>
        </p:txBody>
      </p:sp>
      <p:sp>
        <p:nvSpPr>
          <p:cNvPr id="241" name="Rectangle 240"/>
          <p:cNvSpPr/>
          <p:nvPr/>
        </p:nvSpPr>
        <p:spPr>
          <a:xfrm>
            <a:off x="2643554" y="4280090"/>
            <a:ext cx="3789576" cy="530188"/>
          </a:xfrm>
          <a:prstGeom prst="rect">
            <a:avLst/>
          </a:prstGeom>
          <a:solidFill>
            <a:srgbClr val="F9EFBD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Дайындық фазасы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2" name="Rectangle 241"/>
          <p:cNvSpPr/>
          <p:nvPr/>
        </p:nvSpPr>
        <p:spPr>
          <a:xfrm>
            <a:off x="6428269" y="4280095"/>
            <a:ext cx="1267770" cy="497581"/>
          </a:xfrm>
          <a:prstGeom prst="rect">
            <a:avLst/>
          </a:prstGeom>
          <a:solidFill>
            <a:srgbClr val="B2B2B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IPO-</a:t>
            </a:r>
            <a:r>
              <a:rPr lang="ru-RU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ның орындалуы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8" name="Picture 12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76065" y="4270564"/>
            <a:ext cx="938959" cy="497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9" name="Picture 14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264033" y="5721469"/>
            <a:ext cx="1116855" cy="311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0" name="Picture 6" descr="http://aeroport.kz/sites/default/files/pictures/logo-partners/qazaq-logo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388490" y="6293679"/>
            <a:ext cx="868461" cy="42102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56792" y="4913581"/>
            <a:ext cx="1295407" cy="538886"/>
          </a:xfrm>
          <a:prstGeom prst="rect">
            <a:avLst/>
          </a:prstGeom>
          <a:noFill/>
          <a:ln w="9525">
            <a:solidFill>
              <a:srgbClr val="00499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0000" bIns="90000" rtlCol="0" anchor="ctr" anchorCtr="0"/>
          <a:lstStyle/>
          <a:p>
            <a:pPr algn="ctr"/>
            <a:r>
              <a:rPr lang="ru-RU" sz="900" b="1" dirty="0" err="1">
                <a:solidFill>
                  <a:prstClr val="white"/>
                </a:solidFill>
                <a:cs typeface="Arial" pitchFamily="34" charset="0"/>
              </a:rPr>
              <a:t>КТЖ</a:t>
            </a:r>
            <a:endParaRPr lang="en-US" sz="9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260" name="Oval invers 1"/>
          <p:cNvSpPr>
            <a:spLocks noChangeArrowheads="1"/>
          </p:cNvSpPr>
          <p:nvPr/>
        </p:nvSpPr>
        <p:spPr bwMode="gray">
          <a:xfrm>
            <a:off x="43439" y="4999018"/>
            <a:ext cx="226702" cy="248050"/>
          </a:xfrm>
          <a:prstGeom prst="ellipse">
            <a:avLst/>
          </a:prstGeom>
          <a:solidFill>
            <a:srgbClr val="D2E0E6"/>
          </a:solidFill>
          <a:ln w="15875" algn="ctr">
            <a:solidFill>
              <a:srgbClr val="79A2B3"/>
            </a:solidFill>
            <a:round/>
            <a:headEnd/>
            <a:tailEnd/>
          </a:ln>
        </p:spPr>
        <p:txBody>
          <a:bodyPr wrap="none" lIns="0" tIns="0" rIns="0" bIns="0" anchor="ctr"/>
          <a:lstStyle/>
          <a:p>
            <a:pPr algn="ctr"/>
            <a:r>
              <a:rPr lang="en-US" sz="1400" b="1" dirty="0">
                <a:solidFill>
                  <a:srgbClr val="00499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solidFill>
                <a:srgbClr val="00499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1" name="Rectangle 220"/>
          <p:cNvSpPr/>
          <p:nvPr/>
        </p:nvSpPr>
        <p:spPr>
          <a:xfrm>
            <a:off x="2643555" y="4986516"/>
            <a:ext cx="5052485" cy="465955"/>
          </a:xfrm>
          <a:prstGeom prst="rect">
            <a:avLst/>
          </a:prstGeom>
          <a:solidFill>
            <a:srgbClr val="F9EFBD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ru-RU" sz="1400" dirty="0" err="1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Дайындық фазасы</a:t>
            </a:r>
            <a:endParaRPr lang="en-US" sz="14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2" name="Rectangle 221"/>
          <p:cNvSpPr/>
          <p:nvPr/>
        </p:nvSpPr>
        <p:spPr>
          <a:xfrm>
            <a:off x="7680749" y="4986516"/>
            <a:ext cx="1329639" cy="465955"/>
          </a:xfrm>
          <a:prstGeom prst="rect">
            <a:avLst/>
          </a:prstGeom>
          <a:solidFill>
            <a:srgbClr val="B2B2B2"/>
          </a:solidFill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ctr" anchorCtr="0"/>
          <a:lstStyle/>
          <a:p>
            <a:pPr algn="ctr"/>
            <a:r>
              <a:rPr lang="en-US" sz="14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IPO-</a:t>
            </a:r>
            <a:r>
              <a:rPr lang="ru-RU" sz="1400" dirty="0" err="1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ның орындалуы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1512277" y="4986516"/>
            <a:ext cx="1043354" cy="397201"/>
          </a:xfrm>
          <a:prstGeom prst="rect">
            <a:avLst/>
          </a:prstGeom>
          <a:noFill/>
        </p:spPr>
        <p:txBody>
          <a:bodyPr wrap="square" tIns="90000" bIns="90000" rtlCol="0" anchor="t">
            <a:spAutoFit/>
          </a:bodyPr>
          <a:lstStyle/>
          <a:p>
            <a:pPr algn="ctr"/>
            <a:r>
              <a: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IPO</a:t>
            </a:r>
          </a:p>
        </p:txBody>
      </p:sp>
      <p:pic>
        <p:nvPicPr>
          <p:cNvPr id="95" name="Picture 2" descr="http://mainavira.kz/assets/templates/vm_temp/img/images/ktzh3.jp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317989" y="5024472"/>
            <a:ext cx="1102783" cy="312559"/>
          </a:xfrm>
          <a:prstGeom prst="rect">
            <a:avLst/>
          </a:prstGeom>
          <a:noFill/>
        </p:spPr>
      </p:pic>
      <p:grpSp>
        <p:nvGrpSpPr>
          <p:cNvPr id="16" name="Group 104"/>
          <p:cNvGrpSpPr/>
          <p:nvPr/>
        </p:nvGrpSpPr>
        <p:grpSpPr>
          <a:xfrm>
            <a:off x="572693" y="1734190"/>
            <a:ext cx="5882807" cy="470787"/>
            <a:chOff x="620415" y="2509293"/>
            <a:chExt cx="6373041" cy="470787"/>
          </a:xfrm>
        </p:grpSpPr>
        <p:sp>
          <p:nvSpPr>
            <p:cNvPr id="224" name="TextBox 223"/>
            <p:cNvSpPr txBox="1"/>
            <p:nvPr/>
          </p:nvSpPr>
          <p:spPr>
            <a:xfrm>
              <a:off x="1651832" y="2555786"/>
              <a:ext cx="1130300" cy="397199"/>
            </a:xfrm>
            <a:prstGeom prst="rect">
              <a:avLst/>
            </a:prstGeom>
            <a:noFill/>
          </p:spPr>
          <p:txBody>
            <a:bodyPr wrap="square" lIns="0" tIns="89999" rIns="0" bIns="89999" rtlCol="0" anchor="t">
              <a:spAutoFit/>
            </a:bodyPr>
            <a:lstStyle/>
            <a:p>
              <a:pPr algn="ctr"/>
              <a:r>
                <a:rPr lang="en-US" sz="1400" dirty="0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IPO/SPO</a:t>
              </a:r>
              <a:endPara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4" name="Rectangle 293"/>
            <p:cNvSpPr/>
            <p:nvPr/>
          </p:nvSpPr>
          <p:spPr>
            <a:xfrm>
              <a:off x="2863850" y="2518206"/>
              <a:ext cx="2748332" cy="461874"/>
            </a:xfrm>
            <a:prstGeom prst="rect">
              <a:avLst/>
            </a:prstGeom>
            <a:solidFill>
              <a:srgbClr val="F9EFBD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ru-RU" sz="1400" dirty="0" err="1" smtClean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Дайындық фазасы</a:t>
              </a:r>
              <a:endParaRPr lang="en-US" sz="1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6" name="Rectangle 295"/>
            <p:cNvSpPr/>
            <p:nvPr/>
          </p:nvSpPr>
          <p:spPr>
            <a:xfrm>
              <a:off x="5612182" y="2555787"/>
              <a:ext cx="1381274" cy="397904"/>
            </a:xfrm>
            <a:prstGeom prst="rect">
              <a:avLst/>
            </a:prstGeom>
            <a:solidFill>
              <a:srgbClr val="B2B2B2"/>
            </a:solidFill>
            <a:ln w="952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36000" bIns="36000" rtlCol="0" anchor="ctr" anchorCtr="0"/>
            <a:lstStyle/>
            <a:p>
              <a:pPr algn="ctr"/>
              <a:r>
                <a:rPr lang="en-US" sz="1300" dirty="0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SPO-</a:t>
              </a:r>
              <a:r>
                <a:rPr lang="ru-RU" sz="1300" dirty="0" err="1" smtClean="0">
                  <a:solidFill>
                    <a:prstClr val="black"/>
                  </a:solidFill>
                  <a:latin typeface="Arial" pitchFamily="34" charset="0"/>
                  <a:cs typeface="Arial" pitchFamily="34" charset="0"/>
                </a:rPr>
                <a:t>ның орындалуы</a:t>
              </a:r>
              <a:endParaRPr lang="en-US" sz="13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endParaRPr>
            </a:p>
          </p:txBody>
        </p:sp>
        <p:pic>
          <p:nvPicPr>
            <p:cNvPr id="85" name="Picture 10"/>
            <p:cNvPicPr>
              <a:picLocks noChangeAspect="1" noChangeArrowheads="1"/>
            </p:cNvPicPr>
            <p:nvPr/>
          </p:nvPicPr>
          <p:blipFill>
            <a:blip r:embed="rId13" cstate="email"/>
            <a:srcRect/>
            <a:stretch>
              <a:fillRect/>
            </a:stretch>
          </p:blipFill>
          <p:spPr bwMode="auto">
            <a:xfrm>
              <a:off x="620415" y="2509293"/>
              <a:ext cx="669057" cy="3816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91" name="Заголовок 1"/>
          <p:cNvSpPr txBox="1">
            <a:spLocks/>
          </p:cNvSpPr>
          <p:nvPr/>
        </p:nvSpPr>
        <p:spPr>
          <a:xfrm>
            <a:off x="-108520" y="0"/>
            <a:ext cx="9721080" cy="566137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ІРІ КОМПАНИЯЛАРДЫҢ </a:t>
            </a:r>
            <a:r>
              <a:rPr lang="en-US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IPO</a:t>
            </a:r>
            <a:r>
              <a:rPr lang="kk-KZ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БОЙЫНША </a:t>
            </a:r>
            <a:r>
              <a:rPr lang="ru-RU" sz="260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ЖОЛ КАРТАСЫ</a:t>
            </a:r>
            <a:endParaRPr lang="ru-RU" sz="260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92" name="Прямая соединительная линия 91"/>
          <p:cNvCxnSpPr/>
          <p:nvPr/>
        </p:nvCxnSpPr>
        <p:spPr>
          <a:xfrm>
            <a:off x="8152" y="525105"/>
            <a:ext cx="9135848" cy="1"/>
          </a:xfrm>
          <a:prstGeom prst="line">
            <a:avLst/>
          </a:prstGeom>
          <a:ln w="25400">
            <a:solidFill>
              <a:srgbClr val="082C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226"/>
          <p:cNvCxnSpPr/>
          <p:nvPr/>
        </p:nvCxnSpPr>
        <p:spPr>
          <a:xfrm flipH="1" flipV="1">
            <a:off x="156792" y="6176338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226"/>
          <p:cNvCxnSpPr/>
          <p:nvPr/>
        </p:nvCxnSpPr>
        <p:spPr>
          <a:xfrm flipH="1" flipV="1">
            <a:off x="141762" y="5503883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226"/>
          <p:cNvCxnSpPr/>
          <p:nvPr/>
        </p:nvCxnSpPr>
        <p:spPr>
          <a:xfrm flipH="1" flipV="1">
            <a:off x="141762" y="4856217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226"/>
          <p:cNvCxnSpPr/>
          <p:nvPr/>
        </p:nvCxnSpPr>
        <p:spPr>
          <a:xfrm flipH="1" flipV="1">
            <a:off x="153751" y="4170042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226"/>
          <p:cNvCxnSpPr/>
          <p:nvPr/>
        </p:nvCxnSpPr>
        <p:spPr>
          <a:xfrm flipH="1" flipV="1">
            <a:off x="148000" y="3518877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226"/>
          <p:cNvCxnSpPr/>
          <p:nvPr/>
        </p:nvCxnSpPr>
        <p:spPr>
          <a:xfrm flipH="1" flipV="1">
            <a:off x="148000" y="2880852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226"/>
          <p:cNvCxnSpPr/>
          <p:nvPr/>
        </p:nvCxnSpPr>
        <p:spPr>
          <a:xfrm flipH="1" flipV="1">
            <a:off x="148000" y="2269262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226"/>
          <p:cNvCxnSpPr/>
          <p:nvPr/>
        </p:nvCxnSpPr>
        <p:spPr>
          <a:xfrm flipH="1" flipV="1">
            <a:off x="156792" y="1627664"/>
            <a:ext cx="8868626" cy="43839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Заголовок 1"/>
          <p:cNvSpPr txBox="1">
            <a:spLocks/>
          </p:cNvSpPr>
          <p:nvPr/>
        </p:nvSpPr>
        <p:spPr>
          <a:xfrm>
            <a:off x="8759542" y="6597352"/>
            <a:ext cx="233053" cy="216024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ru-RU" sz="1200" b="0" dirty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xmlns="" val="314260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381650" y="2005888"/>
            <a:ext cx="2093670" cy="2287213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 defTabSz="1218987"/>
            <a:endParaRPr lang="en-US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reeform 5"/>
          <p:cNvSpPr>
            <a:spLocks/>
          </p:cNvSpPr>
          <p:nvPr/>
        </p:nvSpPr>
        <p:spPr bwMode="auto">
          <a:xfrm>
            <a:off x="3525382" y="2504897"/>
            <a:ext cx="1820584" cy="1696050"/>
          </a:xfrm>
          <a:custGeom>
            <a:avLst/>
            <a:gdLst>
              <a:gd name="T0" fmla="*/ 1816 w 2128"/>
              <a:gd name="T1" fmla="*/ 0 h 1816"/>
              <a:gd name="T2" fmla="*/ 1532 w 2128"/>
              <a:gd name="T3" fmla="*/ 520 h 1816"/>
              <a:gd name="T4" fmla="*/ 596 w 2128"/>
              <a:gd name="T5" fmla="*/ 520 h 1816"/>
              <a:gd name="T6" fmla="*/ 312 w 2128"/>
              <a:gd name="T7" fmla="*/ 0 h 1816"/>
              <a:gd name="T8" fmla="*/ 0 w 2128"/>
              <a:gd name="T9" fmla="*/ 752 h 1816"/>
              <a:gd name="T10" fmla="*/ 1064 w 2128"/>
              <a:gd name="T11" fmla="*/ 1816 h 1816"/>
              <a:gd name="T12" fmla="*/ 2128 w 2128"/>
              <a:gd name="T13" fmla="*/ 752 h 1816"/>
              <a:gd name="T14" fmla="*/ 1816 w 2128"/>
              <a:gd name="T15" fmla="*/ 0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28" h="1816">
                <a:moveTo>
                  <a:pt x="1816" y="0"/>
                </a:moveTo>
                <a:cubicBezTo>
                  <a:pt x="1532" y="520"/>
                  <a:pt x="1532" y="520"/>
                  <a:pt x="1532" y="520"/>
                </a:cubicBezTo>
                <a:cubicBezTo>
                  <a:pt x="596" y="520"/>
                  <a:pt x="596" y="520"/>
                  <a:pt x="596" y="520"/>
                </a:cubicBezTo>
                <a:cubicBezTo>
                  <a:pt x="312" y="0"/>
                  <a:pt x="312" y="0"/>
                  <a:pt x="312" y="0"/>
                </a:cubicBezTo>
                <a:cubicBezTo>
                  <a:pt x="119" y="192"/>
                  <a:pt x="0" y="458"/>
                  <a:pt x="0" y="752"/>
                </a:cubicBezTo>
                <a:cubicBezTo>
                  <a:pt x="0" y="1340"/>
                  <a:pt x="476" y="1816"/>
                  <a:pt x="1064" y="1816"/>
                </a:cubicBezTo>
                <a:cubicBezTo>
                  <a:pt x="1652" y="1816"/>
                  <a:pt x="2128" y="1340"/>
                  <a:pt x="2128" y="752"/>
                </a:cubicBezTo>
                <a:cubicBezTo>
                  <a:pt x="2128" y="458"/>
                  <a:pt x="2009" y="192"/>
                  <a:pt x="1816" y="0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0" rIns="91440" bIns="45720" numCol="1" anchor="ctr" anchorCtr="1" compatLnSpc="1">
            <a:prstTxWarp prst="textNoShape">
              <a:avLst/>
            </a:prstTxWarp>
          </a:bodyPr>
          <a:lstStyle/>
          <a:p>
            <a:pPr algn="ctr" defTabSz="1218987"/>
            <a:endParaRPr lang="en-US" sz="160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3" name="Group 32"/>
          <p:cNvGrpSpPr/>
          <p:nvPr/>
        </p:nvGrpSpPr>
        <p:grpSpPr>
          <a:xfrm>
            <a:off x="4141411" y="2063160"/>
            <a:ext cx="579237" cy="694697"/>
            <a:chOff x="688975" y="2427288"/>
            <a:chExt cx="957263" cy="1050925"/>
          </a:xfrm>
          <a:solidFill>
            <a:schemeClr val="bg1"/>
          </a:solidFill>
        </p:grpSpPr>
        <p:sp>
          <p:nvSpPr>
            <p:cNvPr id="34" name="Freeform 159"/>
            <p:cNvSpPr>
              <a:spLocks noEditPoints="1"/>
            </p:cNvSpPr>
            <p:nvPr/>
          </p:nvSpPr>
          <p:spPr bwMode="auto">
            <a:xfrm>
              <a:off x="846138" y="2589213"/>
              <a:ext cx="644525" cy="889000"/>
            </a:xfrm>
            <a:custGeom>
              <a:avLst/>
              <a:gdLst>
                <a:gd name="T0" fmla="*/ 751 w 2030"/>
                <a:gd name="T1" fmla="*/ 300 h 2803"/>
                <a:gd name="T2" fmla="*/ 479 w 2030"/>
                <a:gd name="T3" fmla="*/ 467 h 2803"/>
                <a:gd name="T4" fmla="*/ 304 w 2030"/>
                <a:gd name="T5" fmla="*/ 724 h 2803"/>
                <a:gd name="T6" fmla="*/ 259 w 2030"/>
                <a:gd name="T7" fmla="*/ 1035 h 2803"/>
                <a:gd name="T8" fmla="*/ 313 w 2030"/>
                <a:gd name="T9" fmla="*/ 1285 h 2803"/>
                <a:gd name="T10" fmla="*/ 414 w 2030"/>
                <a:gd name="T11" fmla="*/ 1473 h 2803"/>
                <a:gd name="T12" fmla="*/ 530 w 2030"/>
                <a:gd name="T13" fmla="*/ 1648 h 2803"/>
                <a:gd name="T14" fmla="*/ 603 w 2030"/>
                <a:gd name="T15" fmla="*/ 1845 h 2803"/>
                <a:gd name="T16" fmla="*/ 647 w 2030"/>
                <a:gd name="T17" fmla="*/ 1980 h 2803"/>
                <a:gd name="T18" fmla="*/ 1346 w 2030"/>
                <a:gd name="T19" fmla="*/ 2014 h 2803"/>
                <a:gd name="T20" fmla="*/ 1422 w 2030"/>
                <a:gd name="T21" fmla="*/ 1915 h 2803"/>
                <a:gd name="T22" fmla="*/ 1461 w 2030"/>
                <a:gd name="T23" fmla="*/ 1723 h 2803"/>
                <a:gd name="T24" fmla="*/ 1571 w 2030"/>
                <a:gd name="T25" fmla="*/ 1540 h 2803"/>
                <a:gd name="T26" fmla="*/ 1679 w 2030"/>
                <a:gd name="T27" fmla="*/ 1366 h 2803"/>
                <a:gd name="T28" fmla="*/ 1757 w 2030"/>
                <a:gd name="T29" fmla="*/ 1144 h 2803"/>
                <a:gd name="T30" fmla="*/ 1762 w 2030"/>
                <a:gd name="T31" fmla="*/ 846 h 2803"/>
                <a:gd name="T32" fmla="*/ 1635 w 2030"/>
                <a:gd name="T33" fmla="*/ 560 h 2803"/>
                <a:gd name="T34" fmla="*/ 1398 w 2030"/>
                <a:gd name="T35" fmla="*/ 353 h 2803"/>
                <a:gd name="T36" fmla="*/ 1084 w 2030"/>
                <a:gd name="T37" fmla="*/ 259 h 2803"/>
                <a:gd name="T38" fmla="*/ 1258 w 2030"/>
                <a:gd name="T39" fmla="*/ 30 h 2803"/>
                <a:gd name="T40" fmla="*/ 1614 w 2030"/>
                <a:gd name="T41" fmla="*/ 189 h 2803"/>
                <a:gd name="T42" fmla="*/ 1878 w 2030"/>
                <a:gd name="T43" fmla="*/ 462 h 2803"/>
                <a:gd name="T44" fmla="*/ 2016 w 2030"/>
                <a:gd name="T45" fmla="*/ 816 h 2803"/>
                <a:gd name="T46" fmla="*/ 2014 w 2030"/>
                <a:gd name="T47" fmla="*/ 1167 h 2803"/>
                <a:gd name="T48" fmla="*/ 1936 w 2030"/>
                <a:gd name="T49" fmla="*/ 1425 h 2803"/>
                <a:gd name="T50" fmla="*/ 1827 w 2030"/>
                <a:gd name="T51" fmla="*/ 1619 h 2803"/>
                <a:gd name="T52" fmla="*/ 1715 w 2030"/>
                <a:gd name="T53" fmla="*/ 1787 h 2803"/>
                <a:gd name="T54" fmla="*/ 1678 w 2030"/>
                <a:gd name="T55" fmla="*/ 1936 h 2803"/>
                <a:gd name="T56" fmla="*/ 1573 w 2030"/>
                <a:gd name="T57" fmla="*/ 2152 h 2803"/>
                <a:gd name="T58" fmla="*/ 1488 w 2030"/>
                <a:gd name="T59" fmla="*/ 2297 h 2803"/>
                <a:gd name="T60" fmla="*/ 1481 w 2030"/>
                <a:gd name="T61" fmla="*/ 2432 h 2803"/>
                <a:gd name="T62" fmla="*/ 1477 w 2030"/>
                <a:gd name="T63" fmla="*/ 2494 h 2803"/>
                <a:gd name="T64" fmla="*/ 1447 w 2030"/>
                <a:gd name="T65" fmla="*/ 2578 h 2803"/>
                <a:gd name="T66" fmla="*/ 1341 w 2030"/>
                <a:gd name="T67" fmla="*/ 2669 h 2803"/>
                <a:gd name="T68" fmla="*/ 1185 w 2030"/>
                <a:gd name="T69" fmla="*/ 2782 h 2803"/>
                <a:gd name="T70" fmla="*/ 891 w 2030"/>
                <a:gd name="T71" fmla="*/ 2800 h 2803"/>
                <a:gd name="T72" fmla="*/ 762 w 2030"/>
                <a:gd name="T73" fmla="*/ 2701 h 2803"/>
                <a:gd name="T74" fmla="*/ 607 w 2030"/>
                <a:gd name="T75" fmla="*/ 2609 h 2803"/>
                <a:gd name="T76" fmla="*/ 556 w 2030"/>
                <a:gd name="T77" fmla="*/ 2512 h 2803"/>
                <a:gd name="T78" fmla="*/ 551 w 2030"/>
                <a:gd name="T79" fmla="*/ 2468 h 2803"/>
                <a:gd name="T80" fmla="*/ 545 w 2030"/>
                <a:gd name="T81" fmla="*/ 2353 h 2803"/>
                <a:gd name="T82" fmla="*/ 538 w 2030"/>
                <a:gd name="T83" fmla="*/ 2224 h 2803"/>
                <a:gd name="T84" fmla="*/ 376 w 2030"/>
                <a:gd name="T85" fmla="*/ 2027 h 2803"/>
                <a:gd name="T86" fmla="*/ 340 w 2030"/>
                <a:gd name="T87" fmla="*/ 1841 h 2803"/>
                <a:gd name="T88" fmla="*/ 247 w 2030"/>
                <a:gd name="T89" fmla="*/ 1684 h 2803"/>
                <a:gd name="T90" fmla="*/ 137 w 2030"/>
                <a:gd name="T91" fmla="*/ 1510 h 2803"/>
                <a:gd name="T92" fmla="*/ 41 w 2030"/>
                <a:gd name="T93" fmla="*/ 1280 h 2803"/>
                <a:gd name="T94" fmla="*/ 0 w 2030"/>
                <a:gd name="T95" fmla="*/ 975 h 2803"/>
                <a:gd name="T96" fmla="*/ 80 w 2030"/>
                <a:gd name="T97" fmla="*/ 596 h 2803"/>
                <a:gd name="T98" fmla="*/ 298 w 2030"/>
                <a:gd name="T99" fmla="*/ 287 h 2803"/>
                <a:gd name="T100" fmla="*/ 621 w 2030"/>
                <a:gd name="T101" fmla="*/ 77 h 2803"/>
                <a:gd name="T102" fmla="*/ 1015 w 2030"/>
                <a:gd name="T103" fmla="*/ 0 h 28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30" h="2803">
                  <a:moveTo>
                    <a:pt x="1015" y="255"/>
                  </a:moveTo>
                  <a:lnTo>
                    <a:pt x="946" y="259"/>
                  </a:lnTo>
                  <a:lnTo>
                    <a:pt x="879" y="267"/>
                  </a:lnTo>
                  <a:lnTo>
                    <a:pt x="814" y="281"/>
                  </a:lnTo>
                  <a:lnTo>
                    <a:pt x="751" y="300"/>
                  </a:lnTo>
                  <a:lnTo>
                    <a:pt x="690" y="325"/>
                  </a:lnTo>
                  <a:lnTo>
                    <a:pt x="632" y="354"/>
                  </a:lnTo>
                  <a:lnTo>
                    <a:pt x="578" y="388"/>
                  </a:lnTo>
                  <a:lnTo>
                    <a:pt x="527" y="425"/>
                  </a:lnTo>
                  <a:lnTo>
                    <a:pt x="479" y="467"/>
                  </a:lnTo>
                  <a:lnTo>
                    <a:pt x="435" y="511"/>
                  </a:lnTo>
                  <a:lnTo>
                    <a:pt x="396" y="560"/>
                  </a:lnTo>
                  <a:lnTo>
                    <a:pt x="361" y="612"/>
                  </a:lnTo>
                  <a:lnTo>
                    <a:pt x="330" y="667"/>
                  </a:lnTo>
                  <a:lnTo>
                    <a:pt x="304" y="724"/>
                  </a:lnTo>
                  <a:lnTo>
                    <a:pt x="284" y="784"/>
                  </a:lnTo>
                  <a:lnTo>
                    <a:pt x="269" y="846"/>
                  </a:lnTo>
                  <a:lnTo>
                    <a:pt x="260" y="909"/>
                  </a:lnTo>
                  <a:lnTo>
                    <a:pt x="257" y="975"/>
                  </a:lnTo>
                  <a:lnTo>
                    <a:pt x="259" y="1035"/>
                  </a:lnTo>
                  <a:lnTo>
                    <a:pt x="264" y="1091"/>
                  </a:lnTo>
                  <a:lnTo>
                    <a:pt x="273" y="1144"/>
                  </a:lnTo>
                  <a:lnTo>
                    <a:pt x="284" y="1194"/>
                  </a:lnTo>
                  <a:lnTo>
                    <a:pt x="298" y="1241"/>
                  </a:lnTo>
                  <a:lnTo>
                    <a:pt x="313" y="1285"/>
                  </a:lnTo>
                  <a:lnTo>
                    <a:pt x="331" y="1327"/>
                  </a:lnTo>
                  <a:lnTo>
                    <a:pt x="351" y="1366"/>
                  </a:lnTo>
                  <a:lnTo>
                    <a:pt x="371" y="1404"/>
                  </a:lnTo>
                  <a:lnTo>
                    <a:pt x="393" y="1439"/>
                  </a:lnTo>
                  <a:lnTo>
                    <a:pt x="414" y="1473"/>
                  </a:lnTo>
                  <a:lnTo>
                    <a:pt x="437" y="1507"/>
                  </a:lnTo>
                  <a:lnTo>
                    <a:pt x="458" y="1539"/>
                  </a:lnTo>
                  <a:lnTo>
                    <a:pt x="483" y="1575"/>
                  </a:lnTo>
                  <a:lnTo>
                    <a:pt x="507" y="1612"/>
                  </a:lnTo>
                  <a:lnTo>
                    <a:pt x="530" y="1648"/>
                  </a:lnTo>
                  <a:lnTo>
                    <a:pt x="551" y="1685"/>
                  </a:lnTo>
                  <a:lnTo>
                    <a:pt x="569" y="1723"/>
                  </a:lnTo>
                  <a:lnTo>
                    <a:pt x="584" y="1762"/>
                  </a:lnTo>
                  <a:lnTo>
                    <a:pt x="595" y="1802"/>
                  </a:lnTo>
                  <a:lnTo>
                    <a:pt x="603" y="1845"/>
                  </a:lnTo>
                  <a:lnTo>
                    <a:pt x="605" y="1890"/>
                  </a:lnTo>
                  <a:lnTo>
                    <a:pt x="608" y="1915"/>
                  </a:lnTo>
                  <a:lnTo>
                    <a:pt x="618" y="1939"/>
                  </a:lnTo>
                  <a:lnTo>
                    <a:pt x="630" y="1960"/>
                  </a:lnTo>
                  <a:lnTo>
                    <a:pt x="647" y="1980"/>
                  </a:lnTo>
                  <a:lnTo>
                    <a:pt x="665" y="1998"/>
                  </a:lnTo>
                  <a:lnTo>
                    <a:pt x="684" y="2014"/>
                  </a:lnTo>
                  <a:lnTo>
                    <a:pt x="701" y="2027"/>
                  </a:lnTo>
                  <a:lnTo>
                    <a:pt x="1328" y="2027"/>
                  </a:lnTo>
                  <a:lnTo>
                    <a:pt x="1346" y="2014"/>
                  </a:lnTo>
                  <a:lnTo>
                    <a:pt x="1365" y="1998"/>
                  </a:lnTo>
                  <a:lnTo>
                    <a:pt x="1384" y="1980"/>
                  </a:lnTo>
                  <a:lnTo>
                    <a:pt x="1400" y="1960"/>
                  </a:lnTo>
                  <a:lnTo>
                    <a:pt x="1412" y="1939"/>
                  </a:lnTo>
                  <a:lnTo>
                    <a:pt x="1422" y="1915"/>
                  </a:lnTo>
                  <a:lnTo>
                    <a:pt x="1425" y="1890"/>
                  </a:lnTo>
                  <a:lnTo>
                    <a:pt x="1427" y="1845"/>
                  </a:lnTo>
                  <a:lnTo>
                    <a:pt x="1434" y="1802"/>
                  </a:lnTo>
                  <a:lnTo>
                    <a:pt x="1446" y="1762"/>
                  </a:lnTo>
                  <a:lnTo>
                    <a:pt x="1461" y="1723"/>
                  </a:lnTo>
                  <a:lnTo>
                    <a:pt x="1478" y="1686"/>
                  </a:lnTo>
                  <a:lnTo>
                    <a:pt x="1499" y="1648"/>
                  </a:lnTo>
                  <a:lnTo>
                    <a:pt x="1521" y="1612"/>
                  </a:lnTo>
                  <a:lnTo>
                    <a:pt x="1546" y="1576"/>
                  </a:lnTo>
                  <a:lnTo>
                    <a:pt x="1571" y="1540"/>
                  </a:lnTo>
                  <a:lnTo>
                    <a:pt x="1593" y="1508"/>
                  </a:lnTo>
                  <a:lnTo>
                    <a:pt x="1615" y="1474"/>
                  </a:lnTo>
                  <a:lnTo>
                    <a:pt x="1637" y="1440"/>
                  </a:lnTo>
                  <a:lnTo>
                    <a:pt x="1659" y="1404"/>
                  </a:lnTo>
                  <a:lnTo>
                    <a:pt x="1679" y="1366"/>
                  </a:lnTo>
                  <a:lnTo>
                    <a:pt x="1699" y="1327"/>
                  </a:lnTo>
                  <a:lnTo>
                    <a:pt x="1716" y="1285"/>
                  </a:lnTo>
                  <a:lnTo>
                    <a:pt x="1732" y="1241"/>
                  </a:lnTo>
                  <a:lnTo>
                    <a:pt x="1746" y="1194"/>
                  </a:lnTo>
                  <a:lnTo>
                    <a:pt x="1757" y="1144"/>
                  </a:lnTo>
                  <a:lnTo>
                    <a:pt x="1766" y="1091"/>
                  </a:lnTo>
                  <a:lnTo>
                    <a:pt x="1771" y="1035"/>
                  </a:lnTo>
                  <a:lnTo>
                    <a:pt x="1773" y="975"/>
                  </a:lnTo>
                  <a:lnTo>
                    <a:pt x="1770" y="909"/>
                  </a:lnTo>
                  <a:lnTo>
                    <a:pt x="1762" y="846"/>
                  </a:lnTo>
                  <a:lnTo>
                    <a:pt x="1746" y="783"/>
                  </a:lnTo>
                  <a:lnTo>
                    <a:pt x="1726" y="724"/>
                  </a:lnTo>
                  <a:lnTo>
                    <a:pt x="1701" y="667"/>
                  </a:lnTo>
                  <a:lnTo>
                    <a:pt x="1669" y="611"/>
                  </a:lnTo>
                  <a:lnTo>
                    <a:pt x="1635" y="560"/>
                  </a:lnTo>
                  <a:lnTo>
                    <a:pt x="1595" y="511"/>
                  </a:lnTo>
                  <a:lnTo>
                    <a:pt x="1551" y="467"/>
                  </a:lnTo>
                  <a:lnTo>
                    <a:pt x="1504" y="425"/>
                  </a:lnTo>
                  <a:lnTo>
                    <a:pt x="1452" y="387"/>
                  </a:lnTo>
                  <a:lnTo>
                    <a:pt x="1398" y="353"/>
                  </a:lnTo>
                  <a:lnTo>
                    <a:pt x="1340" y="325"/>
                  </a:lnTo>
                  <a:lnTo>
                    <a:pt x="1279" y="300"/>
                  </a:lnTo>
                  <a:lnTo>
                    <a:pt x="1216" y="281"/>
                  </a:lnTo>
                  <a:lnTo>
                    <a:pt x="1151" y="267"/>
                  </a:lnTo>
                  <a:lnTo>
                    <a:pt x="1084" y="259"/>
                  </a:lnTo>
                  <a:lnTo>
                    <a:pt x="1015" y="255"/>
                  </a:lnTo>
                  <a:close/>
                  <a:moveTo>
                    <a:pt x="1015" y="0"/>
                  </a:moveTo>
                  <a:lnTo>
                    <a:pt x="1098" y="4"/>
                  </a:lnTo>
                  <a:lnTo>
                    <a:pt x="1180" y="14"/>
                  </a:lnTo>
                  <a:lnTo>
                    <a:pt x="1258" y="30"/>
                  </a:lnTo>
                  <a:lnTo>
                    <a:pt x="1336" y="50"/>
                  </a:lnTo>
                  <a:lnTo>
                    <a:pt x="1409" y="77"/>
                  </a:lnTo>
                  <a:lnTo>
                    <a:pt x="1481" y="110"/>
                  </a:lnTo>
                  <a:lnTo>
                    <a:pt x="1549" y="147"/>
                  </a:lnTo>
                  <a:lnTo>
                    <a:pt x="1614" y="189"/>
                  </a:lnTo>
                  <a:lnTo>
                    <a:pt x="1675" y="236"/>
                  </a:lnTo>
                  <a:lnTo>
                    <a:pt x="1732" y="287"/>
                  </a:lnTo>
                  <a:lnTo>
                    <a:pt x="1785" y="341"/>
                  </a:lnTo>
                  <a:lnTo>
                    <a:pt x="1834" y="400"/>
                  </a:lnTo>
                  <a:lnTo>
                    <a:pt x="1878" y="462"/>
                  </a:lnTo>
                  <a:lnTo>
                    <a:pt x="1917" y="527"/>
                  </a:lnTo>
                  <a:lnTo>
                    <a:pt x="1950" y="596"/>
                  </a:lnTo>
                  <a:lnTo>
                    <a:pt x="1978" y="668"/>
                  </a:lnTo>
                  <a:lnTo>
                    <a:pt x="2001" y="740"/>
                  </a:lnTo>
                  <a:lnTo>
                    <a:pt x="2016" y="816"/>
                  </a:lnTo>
                  <a:lnTo>
                    <a:pt x="2027" y="895"/>
                  </a:lnTo>
                  <a:lnTo>
                    <a:pt x="2030" y="975"/>
                  </a:lnTo>
                  <a:lnTo>
                    <a:pt x="2028" y="1042"/>
                  </a:lnTo>
                  <a:lnTo>
                    <a:pt x="2023" y="1107"/>
                  </a:lnTo>
                  <a:lnTo>
                    <a:pt x="2014" y="1167"/>
                  </a:lnTo>
                  <a:lnTo>
                    <a:pt x="2003" y="1226"/>
                  </a:lnTo>
                  <a:lnTo>
                    <a:pt x="1989" y="1280"/>
                  </a:lnTo>
                  <a:lnTo>
                    <a:pt x="1973" y="1331"/>
                  </a:lnTo>
                  <a:lnTo>
                    <a:pt x="1955" y="1380"/>
                  </a:lnTo>
                  <a:lnTo>
                    <a:pt x="1936" y="1425"/>
                  </a:lnTo>
                  <a:lnTo>
                    <a:pt x="1915" y="1468"/>
                  </a:lnTo>
                  <a:lnTo>
                    <a:pt x="1894" y="1509"/>
                  </a:lnTo>
                  <a:lnTo>
                    <a:pt x="1871" y="1548"/>
                  </a:lnTo>
                  <a:lnTo>
                    <a:pt x="1849" y="1585"/>
                  </a:lnTo>
                  <a:lnTo>
                    <a:pt x="1827" y="1619"/>
                  </a:lnTo>
                  <a:lnTo>
                    <a:pt x="1805" y="1651"/>
                  </a:lnTo>
                  <a:lnTo>
                    <a:pt x="1783" y="1683"/>
                  </a:lnTo>
                  <a:lnTo>
                    <a:pt x="1757" y="1721"/>
                  </a:lnTo>
                  <a:lnTo>
                    <a:pt x="1734" y="1755"/>
                  </a:lnTo>
                  <a:lnTo>
                    <a:pt x="1715" y="1787"/>
                  </a:lnTo>
                  <a:lnTo>
                    <a:pt x="1701" y="1815"/>
                  </a:lnTo>
                  <a:lnTo>
                    <a:pt x="1690" y="1841"/>
                  </a:lnTo>
                  <a:lnTo>
                    <a:pt x="1683" y="1866"/>
                  </a:lnTo>
                  <a:lnTo>
                    <a:pt x="1681" y="1890"/>
                  </a:lnTo>
                  <a:lnTo>
                    <a:pt x="1678" y="1936"/>
                  </a:lnTo>
                  <a:lnTo>
                    <a:pt x="1668" y="1982"/>
                  </a:lnTo>
                  <a:lnTo>
                    <a:pt x="1654" y="2027"/>
                  </a:lnTo>
                  <a:lnTo>
                    <a:pt x="1632" y="2071"/>
                  </a:lnTo>
                  <a:lnTo>
                    <a:pt x="1605" y="2112"/>
                  </a:lnTo>
                  <a:lnTo>
                    <a:pt x="1573" y="2152"/>
                  </a:lnTo>
                  <a:lnTo>
                    <a:pt x="1535" y="2189"/>
                  </a:lnTo>
                  <a:lnTo>
                    <a:pt x="1492" y="2224"/>
                  </a:lnTo>
                  <a:lnTo>
                    <a:pt x="1491" y="2245"/>
                  </a:lnTo>
                  <a:lnTo>
                    <a:pt x="1490" y="2270"/>
                  </a:lnTo>
                  <a:lnTo>
                    <a:pt x="1488" y="2297"/>
                  </a:lnTo>
                  <a:lnTo>
                    <a:pt x="1487" y="2325"/>
                  </a:lnTo>
                  <a:lnTo>
                    <a:pt x="1485" y="2353"/>
                  </a:lnTo>
                  <a:lnTo>
                    <a:pt x="1484" y="2381"/>
                  </a:lnTo>
                  <a:lnTo>
                    <a:pt x="1482" y="2408"/>
                  </a:lnTo>
                  <a:lnTo>
                    <a:pt x="1481" y="2432"/>
                  </a:lnTo>
                  <a:lnTo>
                    <a:pt x="1479" y="2452"/>
                  </a:lnTo>
                  <a:lnTo>
                    <a:pt x="1478" y="2468"/>
                  </a:lnTo>
                  <a:lnTo>
                    <a:pt x="1478" y="2479"/>
                  </a:lnTo>
                  <a:lnTo>
                    <a:pt x="1477" y="2482"/>
                  </a:lnTo>
                  <a:lnTo>
                    <a:pt x="1477" y="2494"/>
                  </a:lnTo>
                  <a:lnTo>
                    <a:pt x="1475" y="2509"/>
                  </a:lnTo>
                  <a:lnTo>
                    <a:pt x="1471" y="2525"/>
                  </a:lnTo>
                  <a:lnTo>
                    <a:pt x="1466" y="2541"/>
                  </a:lnTo>
                  <a:lnTo>
                    <a:pt x="1457" y="2560"/>
                  </a:lnTo>
                  <a:lnTo>
                    <a:pt x="1447" y="2578"/>
                  </a:lnTo>
                  <a:lnTo>
                    <a:pt x="1433" y="2596"/>
                  </a:lnTo>
                  <a:lnTo>
                    <a:pt x="1417" y="2616"/>
                  </a:lnTo>
                  <a:lnTo>
                    <a:pt x="1396" y="2634"/>
                  </a:lnTo>
                  <a:lnTo>
                    <a:pt x="1370" y="2653"/>
                  </a:lnTo>
                  <a:lnTo>
                    <a:pt x="1341" y="2669"/>
                  </a:lnTo>
                  <a:lnTo>
                    <a:pt x="1308" y="2686"/>
                  </a:lnTo>
                  <a:lnTo>
                    <a:pt x="1268" y="2701"/>
                  </a:lnTo>
                  <a:lnTo>
                    <a:pt x="1245" y="2730"/>
                  </a:lnTo>
                  <a:lnTo>
                    <a:pt x="1216" y="2757"/>
                  </a:lnTo>
                  <a:lnTo>
                    <a:pt x="1185" y="2782"/>
                  </a:lnTo>
                  <a:lnTo>
                    <a:pt x="1163" y="2793"/>
                  </a:lnTo>
                  <a:lnTo>
                    <a:pt x="1139" y="2800"/>
                  </a:lnTo>
                  <a:lnTo>
                    <a:pt x="1114" y="2803"/>
                  </a:lnTo>
                  <a:lnTo>
                    <a:pt x="916" y="2803"/>
                  </a:lnTo>
                  <a:lnTo>
                    <a:pt x="891" y="2800"/>
                  </a:lnTo>
                  <a:lnTo>
                    <a:pt x="867" y="2793"/>
                  </a:lnTo>
                  <a:lnTo>
                    <a:pt x="845" y="2782"/>
                  </a:lnTo>
                  <a:lnTo>
                    <a:pt x="814" y="2757"/>
                  </a:lnTo>
                  <a:lnTo>
                    <a:pt x="785" y="2730"/>
                  </a:lnTo>
                  <a:lnTo>
                    <a:pt x="762" y="2701"/>
                  </a:lnTo>
                  <a:lnTo>
                    <a:pt x="720" y="2684"/>
                  </a:lnTo>
                  <a:lnTo>
                    <a:pt x="685" y="2667"/>
                  </a:lnTo>
                  <a:lnTo>
                    <a:pt x="653" y="2648"/>
                  </a:lnTo>
                  <a:lnTo>
                    <a:pt x="628" y="2629"/>
                  </a:lnTo>
                  <a:lnTo>
                    <a:pt x="607" y="2609"/>
                  </a:lnTo>
                  <a:lnTo>
                    <a:pt x="590" y="2588"/>
                  </a:lnTo>
                  <a:lnTo>
                    <a:pt x="578" y="2568"/>
                  </a:lnTo>
                  <a:lnTo>
                    <a:pt x="567" y="2549"/>
                  </a:lnTo>
                  <a:lnTo>
                    <a:pt x="561" y="2530"/>
                  </a:lnTo>
                  <a:lnTo>
                    <a:pt x="556" y="2512"/>
                  </a:lnTo>
                  <a:lnTo>
                    <a:pt x="554" y="2496"/>
                  </a:lnTo>
                  <a:lnTo>
                    <a:pt x="552" y="2482"/>
                  </a:lnTo>
                  <a:lnTo>
                    <a:pt x="552" y="2482"/>
                  </a:lnTo>
                  <a:lnTo>
                    <a:pt x="552" y="2479"/>
                  </a:lnTo>
                  <a:lnTo>
                    <a:pt x="551" y="2468"/>
                  </a:lnTo>
                  <a:lnTo>
                    <a:pt x="550" y="2452"/>
                  </a:lnTo>
                  <a:lnTo>
                    <a:pt x="549" y="2432"/>
                  </a:lnTo>
                  <a:lnTo>
                    <a:pt x="548" y="2408"/>
                  </a:lnTo>
                  <a:lnTo>
                    <a:pt x="546" y="2381"/>
                  </a:lnTo>
                  <a:lnTo>
                    <a:pt x="545" y="2353"/>
                  </a:lnTo>
                  <a:lnTo>
                    <a:pt x="543" y="2325"/>
                  </a:lnTo>
                  <a:lnTo>
                    <a:pt x="542" y="2297"/>
                  </a:lnTo>
                  <a:lnTo>
                    <a:pt x="540" y="2270"/>
                  </a:lnTo>
                  <a:lnTo>
                    <a:pt x="539" y="2245"/>
                  </a:lnTo>
                  <a:lnTo>
                    <a:pt x="538" y="2224"/>
                  </a:lnTo>
                  <a:lnTo>
                    <a:pt x="495" y="2189"/>
                  </a:lnTo>
                  <a:lnTo>
                    <a:pt x="457" y="2152"/>
                  </a:lnTo>
                  <a:lnTo>
                    <a:pt x="425" y="2112"/>
                  </a:lnTo>
                  <a:lnTo>
                    <a:pt x="398" y="2071"/>
                  </a:lnTo>
                  <a:lnTo>
                    <a:pt x="376" y="2027"/>
                  </a:lnTo>
                  <a:lnTo>
                    <a:pt x="362" y="1982"/>
                  </a:lnTo>
                  <a:lnTo>
                    <a:pt x="352" y="1936"/>
                  </a:lnTo>
                  <a:lnTo>
                    <a:pt x="349" y="1890"/>
                  </a:lnTo>
                  <a:lnTo>
                    <a:pt x="347" y="1866"/>
                  </a:lnTo>
                  <a:lnTo>
                    <a:pt x="340" y="1841"/>
                  </a:lnTo>
                  <a:lnTo>
                    <a:pt x="329" y="1815"/>
                  </a:lnTo>
                  <a:lnTo>
                    <a:pt x="314" y="1787"/>
                  </a:lnTo>
                  <a:lnTo>
                    <a:pt x="296" y="1755"/>
                  </a:lnTo>
                  <a:lnTo>
                    <a:pt x="274" y="1721"/>
                  </a:lnTo>
                  <a:lnTo>
                    <a:pt x="247" y="1684"/>
                  </a:lnTo>
                  <a:lnTo>
                    <a:pt x="226" y="1652"/>
                  </a:lnTo>
                  <a:lnTo>
                    <a:pt x="204" y="1619"/>
                  </a:lnTo>
                  <a:lnTo>
                    <a:pt x="181" y="1585"/>
                  </a:lnTo>
                  <a:lnTo>
                    <a:pt x="159" y="1548"/>
                  </a:lnTo>
                  <a:lnTo>
                    <a:pt x="137" y="1510"/>
                  </a:lnTo>
                  <a:lnTo>
                    <a:pt x="115" y="1468"/>
                  </a:lnTo>
                  <a:lnTo>
                    <a:pt x="94" y="1425"/>
                  </a:lnTo>
                  <a:lnTo>
                    <a:pt x="75" y="1380"/>
                  </a:lnTo>
                  <a:lnTo>
                    <a:pt x="56" y="1331"/>
                  </a:lnTo>
                  <a:lnTo>
                    <a:pt x="41" y="1280"/>
                  </a:lnTo>
                  <a:lnTo>
                    <a:pt x="27" y="1226"/>
                  </a:lnTo>
                  <a:lnTo>
                    <a:pt x="16" y="1167"/>
                  </a:lnTo>
                  <a:lnTo>
                    <a:pt x="7" y="1107"/>
                  </a:lnTo>
                  <a:lnTo>
                    <a:pt x="2" y="1042"/>
                  </a:lnTo>
                  <a:lnTo>
                    <a:pt x="0" y="975"/>
                  </a:lnTo>
                  <a:lnTo>
                    <a:pt x="3" y="895"/>
                  </a:lnTo>
                  <a:lnTo>
                    <a:pt x="13" y="816"/>
                  </a:lnTo>
                  <a:lnTo>
                    <a:pt x="29" y="740"/>
                  </a:lnTo>
                  <a:lnTo>
                    <a:pt x="52" y="668"/>
                  </a:lnTo>
                  <a:lnTo>
                    <a:pt x="80" y="596"/>
                  </a:lnTo>
                  <a:lnTo>
                    <a:pt x="113" y="527"/>
                  </a:lnTo>
                  <a:lnTo>
                    <a:pt x="152" y="462"/>
                  </a:lnTo>
                  <a:lnTo>
                    <a:pt x="196" y="400"/>
                  </a:lnTo>
                  <a:lnTo>
                    <a:pt x="245" y="341"/>
                  </a:lnTo>
                  <a:lnTo>
                    <a:pt x="298" y="287"/>
                  </a:lnTo>
                  <a:lnTo>
                    <a:pt x="355" y="236"/>
                  </a:lnTo>
                  <a:lnTo>
                    <a:pt x="416" y="189"/>
                  </a:lnTo>
                  <a:lnTo>
                    <a:pt x="481" y="147"/>
                  </a:lnTo>
                  <a:lnTo>
                    <a:pt x="549" y="110"/>
                  </a:lnTo>
                  <a:lnTo>
                    <a:pt x="621" y="77"/>
                  </a:lnTo>
                  <a:lnTo>
                    <a:pt x="695" y="50"/>
                  </a:lnTo>
                  <a:lnTo>
                    <a:pt x="772" y="30"/>
                  </a:lnTo>
                  <a:lnTo>
                    <a:pt x="850" y="14"/>
                  </a:lnTo>
                  <a:lnTo>
                    <a:pt x="932" y="4"/>
                  </a:lnTo>
                  <a:lnTo>
                    <a:pt x="10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Freeform 160"/>
            <p:cNvSpPr>
              <a:spLocks/>
            </p:cNvSpPr>
            <p:nvPr/>
          </p:nvSpPr>
          <p:spPr bwMode="auto">
            <a:xfrm>
              <a:off x="1147763" y="2427288"/>
              <a:ext cx="39688" cy="101600"/>
            </a:xfrm>
            <a:custGeom>
              <a:avLst/>
              <a:gdLst>
                <a:gd name="T0" fmla="*/ 64 w 128"/>
                <a:gd name="T1" fmla="*/ 0 h 318"/>
                <a:gd name="T2" fmla="*/ 64 w 128"/>
                <a:gd name="T3" fmla="*/ 0 h 318"/>
                <a:gd name="T4" fmla="*/ 81 w 128"/>
                <a:gd name="T5" fmla="*/ 2 h 318"/>
                <a:gd name="T6" fmla="*/ 96 w 128"/>
                <a:gd name="T7" fmla="*/ 9 h 318"/>
                <a:gd name="T8" fmla="*/ 109 w 128"/>
                <a:gd name="T9" fmla="*/ 19 h 318"/>
                <a:gd name="T10" fmla="*/ 120 w 128"/>
                <a:gd name="T11" fmla="*/ 32 h 318"/>
                <a:gd name="T12" fmla="*/ 126 w 128"/>
                <a:gd name="T13" fmla="*/ 47 h 318"/>
                <a:gd name="T14" fmla="*/ 128 w 128"/>
                <a:gd name="T15" fmla="*/ 64 h 318"/>
                <a:gd name="T16" fmla="*/ 128 w 128"/>
                <a:gd name="T17" fmla="*/ 254 h 318"/>
                <a:gd name="T18" fmla="*/ 126 w 128"/>
                <a:gd name="T19" fmla="*/ 272 h 318"/>
                <a:gd name="T20" fmla="*/ 120 w 128"/>
                <a:gd name="T21" fmla="*/ 287 h 318"/>
                <a:gd name="T22" fmla="*/ 109 w 128"/>
                <a:gd name="T23" fmla="*/ 300 h 318"/>
                <a:gd name="T24" fmla="*/ 96 w 128"/>
                <a:gd name="T25" fmla="*/ 310 h 318"/>
                <a:gd name="T26" fmla="*/ 81 w 128"/>
                <a:gd name="T27" fmla="*/ 316 h 318"/>
                <a:gd name="T28" fmla="*/ 64 w 128"/>
                <a:gd name="T29" fmla="*/ 318 h 318"/>
                <a:gd name="T30" fmla="*/ 47 w 128"/>
                <a:gd name="T31" fmla="*/ 316 h 318"/>
                <a:gd name="T32" fmla="*/ 31 w 128"/>
                <a:gd name="T33" fmla="*/ 310 h 318"/>
                <a:gd name="T34" fmla="*/ 19 w 128"/>
                <a:gd name="T35" fmla="*/ 300 h 318"/>
                <a:gd name="T36" fmla="*/ 8 w 128"/>
                <a:gd name="T37" fmla="*/ 287 h 318"/>
                <a:gd name="T38" fmla="*/ 2 w 128"/>
                <a:gd name="T39" fmla="*/ 272 h 318"/>
                <a:gd name="T40" fmla="*/ 0 w 128"/>
                <a:gd name="T41" fmla="*/ 254 h 318"/>
                <a:gd name="T42" fmla="*/ 0 w 128"/>
                <a:gd name="T43" fmla="*/ 64 h 318"/>
                <a:gd name="T44" fmla="*/ 2 w 128"/>
                <a:gd name="T45" fmla="*/ 47 h 318"/>
                <a:gd name="T46" fmla="*/ 8 w 128"/>
                <a:gd name="T47" fmla="*/ 32 h 318"/>
                <a:gd name="T48" fmla="*/ 19 w 128"/>
                <a:gd name="T49" fmla="*/ 19 h 318"/>
                <a:gd name="T50" fmla="*/ 31 w 128"/>
                <a:gd name="T51" fmla="*/ 9 h 318"/>
                <a:gd name="T52" fmla="*/ 47 w 128"/>
                <a:gd name="T53" fmla="*/ 2 h 318"/>
                <a:gd name="T54" fmla="*/ 64 w 128"/>
                <a:gd name="T55" fmla="*/ 0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28" h="318">
                  <a:moveTo>
                    <a:pt x="64" y="0"/>
                  </a:moveTo>
                  <a:lnTo>
                    <a:pt x="64" y="0"/>
                  </a:lnTo>
                  <a:lnTo>
                    <a:pt x="81" y="2"/>
                  </a:lnTo>
                  <a:lnTo>
                    <a:pt x="96" y="9"/>
                  </a:lnTo>
                  <a:lnTo>
                    <a:pt x="109" y="19"/>
                  </a:lnTo>
                  <a:lnTo>
                    <a:pt x="120" y="32"/>
                  </a:lnTo>
                  <a:lnTo>
                    <a:pt x="126" y="47"/>
                  </a:lnTo>
                  <a:lnTo>
                    <a:pt x="128" y="64"/>
                  </a:lnTo>
                  <a:lnTo>
                    <a:pt x="128" y="254"/>
                  </a:lnTo>
                  <a:lnTo>
                    <a:pt x="126" y="272"/>
                  </a:lnTo>
                  <a:lnTo>
                    <a:pt x="120" y="287"/>
                  </a:lnTo>
                  <a:lnTo>
                    <a:pt x="109" y="300"/>
                  </a:lnTo>
                  <a:lnTo>
                    <a:pt x="96" y="310"/>
                  </a:lnTo>
                  <a:lnTo>
                    <a:pt x="81" y="316"/>
                  </a:lnTo>
                  <a:lnTo>
                    <a:pt x="64" y="318"/>
                  </a:lnTo>
                  <a:lnTo>
                    <a:pt x="47" y="316"/>
                  </a:lnTo>
                  <a:lnTo>
                    <a:pt x="31" y="310"/>
                  </a:lnTo>
                  <a:lnTo>
                    <a:pt x="19" y="300"/>
                  </a:lnTo>
                  <a:lnTo>
                    <a:pt x="8" y="287"/>
                  </a:lnTo>
                  <a:lnTo>
                    <a:pt x="2" y="272"/>
                  </a:lnTo>
                  <a:lnTo>
                    <a:pt x="0" y="254"/>
                  </a:lnTo>
                  <a:lnTo>
                    <a:pt x="0" y="64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9" y="19"/>
                  </a:lnTo>
                  <a:lnTo>
                    <a:pt x="31" y="9"/>
                  </a:lnTo>
                  <a:lnTo>
                    <a:pt x="47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Freeform 161"/>
            <p:cNvSpPr>
              <a:spLocks/>
            </p:cNvSpPr>
            <p:nvPr/>
          </p:nvSpPr>
          <p:spPr bwMode="auto">
            <a:xfrm>
              <a:off x="917575" y="2487613"/>
              <a:ext cx="71438" cy="93663"/>
            </a:xfrm>
            <a:custGeom>
              <a:avLst/>
              <a:gdLst>
                <a:gd name="T0" fmla="*/ 64 w 225"/>
                <a:gd name="T1" fmla="*/ 0 h 293"/>
                <a:gd name="T2" fmla="*/ 81 w 225"/>
                <a:gd name="T3" fmla="*/ 2 h 293"/>
                <a:gd name="T4" fmla="*/ 96 w 225"/>
                <a:gd name="T5" fmla="*/ 8 h 293"/>
                <a:gd name="T6" fmla="*/ 110 w 225"/>
                <a:gd name="T7" fmla="*/ 19 h 293"/>
                <a:gd name="T8" fmla="*/ 120 w 225"/>
                <a:gd name="T9" fmla="*/ 32 h 293"/>
                <a:gd name="T10" fmla="*/ 216 w 225"/>
                <a:gd name="T11" fmla="*/ 198 h 293"/>
                <a:gd name="T12" fmla="*/ 223 w 225"/>
                <a:gd name="T13" fmla="*/ 213 h 293"/>
                <a:gd name="T14" fmla="*/ 225 w 225"/>
                <a:gd name="T15" fmla="*/ 230 h 293"/>
                <a:gd name="T16" fmla="*/ 223 w 225"/>
                <a:gd name="T17" fmla="*/ 246 h 293"/>
                <a:gd name="T18" fmla="*/ 216 w 225"/>
                <a:gd name="T19" fmla="*/ 261 h 293"/>
                <a:gd name="T20" fmla="*/ 207 w 225"/>
                <a:gd name="T21" fmla="*/ 275 h 293"/>
                <a:gd name="T22" fmla="*/ 193 w 225"/>
                <a:gd name="T23" fmla="*/ 285 h 293"/>
                <a:gd name="T24" fmla="*/ 178 w 225"/>
                <a:gd name="T25" fmla="*/ 291 h 293"/>
                <a:gd name="T26" fmla="*/ 161 w 225"/>
                <a:gd name="T27" fmla="*/ 293 h 293"/>
                <a:gd name="T28" fmla="*/ 144 w 225"/>
                <a:gd name="T29" fmla="*/ 291 h 293"/>
                <a:gd name="T30" fmla="*/ 129 w 225"/>
                <a:gd name="T31" fmla="*/ 285 h 293"/>
                <a:gd name="T32" fmla="*/ 116 w 225"/>
                <a:gd name="T33" fmla="*/ 275 h 293"/>
                <a:gd name="T34" fmla="*/ 105 w 225"/>
                <a:gd name="T35" fmla="*/ 261 h 293"/>
                <a:gd name="T36" fmla="*/ 9 w 225"/>
                <a:gd name="T37" fmla="*/ 96 h 293"/>
                <a:gd name="T38" fmla="*/ 3 w 225"/>
                <a:gd name="T39" fmla="*/ 80 h 293"/>
                <a:gd name="T40" fmla="*/ 0 w 225"/>
                <a:gd name="T41" fmla="*/ 63 h 293"/>
                <a:gd name="T42" fmla="*/ 3 w 225"/>
                <a:gd name="T43" fmla="*/ 48 h 293"/>
                <a:gd name="T44" fmla="*/ 9 w 225"/>
                <a:gd name="T45" fmla="*/ 32 h 293"/>
                <a:gd name="T46" fmla="*/ 19 w 225"/>
                <a:gd name="T47" fmla="*/ 20 h 293"/>
                <a:gd name="T48" fmla="*/ 32 w 225"/>
                <a:gd name="T49" fmla="*/ 9 h 293"/>
                <a:gd name="T50" fmla="*/ 49 w 225"/>
                <a:gd name="T51" fmla="*/ 2 h 293"/>
                <a:gd name="T52" fmla="*/ 64 w 225"/>
                <a:gd name="T53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5" h="293">
                  <a:moveTo>
                    <a:pt x="64" y="0"/>
                  </a:moveTo>
                  <a:lnTo>
                    <a:pt x="81" y="2"/>
                  </a:lnTo>
                  <a:lnTo>
                    <a:pt x="96" y="8"/>
                  </a:lnTo>
                  <a:lnTo>
                    <a:pt x="110" y="19"/>
                  </a:lnTo>
                  <a:lnTo>
                    <a:pt x="120" y="32"/>
                  </a:lnTo>
                  <a:lnTo>
                    <a:pt x="216" y="198"/>
                  </a:lnTo>
                  <a:lnTo>
                    <a:pt x="223" y="213"/>
                  </a:lnTo>
                  <a:lnTo>
                    <a:pt x="225" y="230"/>
                  </a:lnTo>
                  <a:lnTo>
                    <a:pt x="223" y="246"/>
                  </a:lnTo>
                  <a:lnTo>
                    <a:pt x="216" y="261"/>
                  </a:lnTo>
                  <a:lnTo>
                    <a:pt x="207" y="275"/>
                  </a:lnTo>
                  <a:lnTo>
                    <a:pt x="193" y="285"/>
                  </a:lnTo>
                  <a:lnTo>
                    <a:pt x="178" y="291"/>
                  </a:lnTo>
                  <a:lnTo>
                    <a:pt x="161" y="293"/>
                  </a:lnTo>
                  <a:lnTo>
                    <a:pt x="144" y="291"/>
                  </a:lnTo>
                  <a:lnTo>
                    <a:pt x="129" y="285"/>
                  </a:lnTo>
                  <a:lnTo>
                    <a:pt x="116" y="275"/>
                  </a:lnTo>
                  <a:lnTo>
                    <a:pt x="105" y="261"/>
                  </a:lnTo>
                  <a:lnTo>
                    <a:pt x="9" y="96"/>
                  </a:lnTo>
                  <a:lnTo>
                    <a:pt x="3" y="80"/>
                  </a:lnTo>
                  <a:lnTo>
                    <a:pt x="0" y="63"/>
                  </a:lnTo>
                  <a:lnTo>
                    <a:pt x="3" y="48"/>
                  </a:lnTo>
                  <a:lnTo>
                    <a:pt x="9" y="32"/>
                  </a:lnTo>
                  <a:lnTo>
                    <a:pt x="19" y="20"/>
                  </a:lnTo>
                  <a:lnTo>
                    <a:pt x="32" y="9"/>
                  </a:lnTo>
                  <a:lnTo>
                    <a:pt x="49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Freeform 162"/>
            <p:cNvSpPr>
              <a:spLocks/>
            </p:cNvSpPr>
            <p:nvPr/>
          </p:nvSpPr>
          <p:spPr bwMode="auto">
            <a:xfrm>
              <a:off x="750888" y="2655888"/>
              <a:ext cx="93663" cy="69850"/>
            </a:xfrm>
            <a:custGeom>
              <a:avLst/>
              <a:gdLst>
                <a:gd name="T0" fmla="*/ 64 w 295"/>
                <a:gd name="T1" fmla="*/ 0 h 222"/>
                <a:gd name="T2" fmla="*/ 80 w 295"/>
                <a:gd name="T3" fmla="*/ 2 h 222"/>
                <a:gd name="T4" fmla="*/ 96 w 295"/>
                <a:gd name="T5" fmla="*/ 8 h 222"/>
                <a:gd name="T6" fmla="*/ 263 w 295"/>
                <a:gd name="T7" fmla="*/ 103 h 222"/>
                <a:gd name="T8" fmla="*/ 277 w 295"/>
                <a:gd name="T9" fmla="*/ 114 h 222"/>
                <a:gd name="T10" fmla="*/ 286 w 295"/>
                <a:gd name="T11" fmla="*/ 127 h 222"/>
                <a:gd name="T12" fmla="*/ 293 w 295"/>
                <a:gd name="T13" fmla="*/ 142 h 222"/>
                <a:gd name="T14" fmla="*/ 295 w 295"/>
                <a:gd name="T15" fmla="*/ 158 h 222"/>
                <a:gd name="T16" fmla="*/ 293 w 295"/>
                <a:gd name="T17" fmla="*/ 174 h 222"/>
                <a:gd name="T18" fmla="*/ 286 w 295"/>
                <a:gd name="T19" fmla="*/ 190 h 222"/>
                <a:gd name="T20" fmla="*/ 276 w 295"/>
                <a:gd name="T21" fmla="*/ 204 h 222"/>
                <a:gd name="T22" fmla="*/ 262 w 295"/>
                <a:gd name="T23" fmla="*/ 214 h 222"/>
                <a:gd name="T24" fmla="*/ 246 w 295"/>
                <a:gd name="T25" fmla="*/ 220 h 222"/>
                <a:gd name="T26" fmla="*/ 231 w 295"/>
                <a:gd name="T27" fmla="*/ 222 h 222"/>
                <a:gd name="T28" fmla="*/ 214 w 295"/>
                <a:gd name="T29" fmla="*/ 220 h 222"/>
                <a:gd name="T30" fmla="*/ 198 w 295"/>
                <a:gd name="T31" fmla="*/ 213 h 222"/>
                <a:gd name="T32" fmla="*/ 31 w 295"/>
                <a:gd name="T33" fmla="*/ 118 h 222"/>
                <a:gd name="T34" fmla="*/ 18 w 295"/>
                <a:gd name="T35" fmla="*/ 108 h 222"/>
                <a:gd name="T36" fmla="*/ 8 w 295"/>
                <a:gd name="T37" fmla="*/ 94 h 222"/>
                <a:gd name="T38" fmla="*/ 2 w 295"/>
                <a:gd name="T39" fmla="*/ 80 h 222"/>
                <a:gd name="T40" fmla="*/ 0 w 295"/>
                <a:gd name="T41" fmla="*/ 63 h 222"/>
                <a:gd name="T42" fmla="*/ 2 w 295"/>
                <a:gd name="T43" fmla="*/ 46 h 222"/>
                <a:gd name="T44" fmla="*/ 8 w 295"/>
                <a:gd name="T45" fmla="*/ 31 h 222"/>
                <a:gd name="T46" fmla="*/ 19 w 295"/>
                <a:gd name="T47" fmla="*/ 17 h 222"/>
                <a:gd name="T48" fmla="*/ 32 w 295"/>
                <a:gd name="T49" fmla="*/ 8 h 222"/>
                <a:gd name="T50" fmla="*/ 47 w 295"/>
                <a:gd name="T51" fmla="*/ 2 h 222"/>
                <a:gd name="T52" fmla="*/ 64 w 295"/>
                <a:gd name="T53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5" h="222">
                  <a:moveTo>
                    <a:pt x="64" y="0"/>
                  </a:moveTo>
                  <a:lnTo>
                    <a:pt x="80" y="2"/>
                  </a:lnTo>
                  <a:lnTo>
                    <a:pt x="96" y="8"/>
                  </a:lnTo>
                  <a:lnTo>
                    <a:pt x="263" y="103"/>
                  </a:lnTo>
                  <a:lnTo>
                    <a:pt x="277" y="114"/>
                  </a:lnTo>
                  <a:lnTo>
                    <a:pt x="286" y="127"/>
                  </a:lnTo>
                  <a:lnTo>
                    <a:pt x="293" y="142"/>
                  </a:lnTo>
                  <a:lnTo>
                    <a:pt x="295" y="158"/>
                  </a:lnTo>
                  <a:lnTo>
                    <a:pt x="293" y="174"/>
                  </a:lnTo>
                  <a:lnTo>
                    <a:pt x="286" y="190"/>
                  </a:lnTo>
                  <a:lnTo>
                    <a:pt x="276" y="204"/>
                  </a:lnTo>
                  <a:lnTo>
                    <a:pt x="262" y="214"/>
                  </a:lnTo>
                  <a:lnTo>
                    <a:pt x="246" y="220"/>
                  </a:lnTo>
                  <a:lnTo>
                    <a:pt x="231" y="222"/>
                  </a:lnTo>
                  <a:lnTo>
                    <a:pt x="214" y="220"/>
                  </a:lnTo>
                  <a:lnTo>
                    <a:pt x="198" y="213"/>
                  </a:lnTo>
                  <a:lnTo>
                    <a:pt x="31" y="118"/>
                  </a:lnTo>
                  <a:lnTo>
                    <a:pt x="18" y="108"/>
                  </a:lnTo>
                  <a:lnTo>
                    <a:pt x="8" y="94"/>
                  </a:lnTo>
                  <a:lnTo>
                    <a:pt x="2" y="80"/>
                  </a:lnTo>
                  <a:lnTo>
                    <a:pt x="0" y="63"/>
                  </a:lnTo>
                  <a:lnTo>
                    <a:pt x="2" y="46"/>
                  </a:lnTo>
                  <a:lnTo>
                    <a:pt x="8" y="31"/>
                  </a:lnTo>
                  <a:lnTo>
                    <a:pt x="19" y="17"/>
                  </a:lnTo>
                  <a:lnTo>
                    <a:pt x="32" y="8"/>
                  </a:lnTo>
                  <a:lnTo>
                    <a:pt x="47" y="2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Freeform 163"/>
            <p:cNvSpPr>
              <a:spLocks/>
            </p:cNvSpPr>
            <p:nvPr/>
          </p:nvSpPr>
          <p:spPr bwMode="auto">
            <a:xfrm>
              <a:off x="688975" y="2882900"/>
              <a:ext cx="101600" cy="39688"/>
            </a:xfrm>
            <a:custGeom>
              <a:avLst/>
              <a:gdLst>
                <a:gd name="T0" fmla="*/ 64 w 321"/>
                <a:gd name="T1" fmla="*/ 0 h 128"/>
                <a:gd name="T2" fmla="*/ 257 w 321"/>
                <a:gd name="T3" fmla="*/ 0 h 128"/>
                <a:gd name="T4" fmla="*/ 274 w 321"/>
                <a:gd name="T5" fmla="*/ 3 h 128"/>
                <a:gd name="T6" fmla="*/ 289 w 321"/>
                <a:gd name="T7" fmla="*/ 9 h 128"/>
                <a:gd name="T8" fmla="*/ 302 w 321"/>
                <a:gd name="T9" fmla="*/ 18 h 128"/>
                <a:gd name="T10" fmla="*/ 312 w 321"/>
                <a:gd name="T11" fmla="*/ 32 h 128"/>
                <a:gd name="T12" fmla="*/ 319 w 321"/>
                <a:gd name="T13" fmla="*/ 47 h 128"/>
                <a:gd name="T14" fmla="*/ 321 w 321"/>
                <a:gd name="T15" fmla="*/ 64 h 128"/>
                <a:gd name="T16" fmla="*/ 319 w 321"/>
                <a:gd name="T17" fmla="*/ 81 h 128"/>
                <a:gd name="T18" fmla="*/ 312 w 321"/>
                <a:gd name="T19" fmla="*/ 95 h 128"/>
                <a:gd name="T20" fmla="*/ 302 w 321"/>
                <a:gd name="T21" fmla="*/ 109 h 128"/>
                <a:gd name="T22" fmla="*/ 289 w 321"/>
                <a:gd name="T23" fmla="*/ 118 h 128"/>
                <a:gd name="T24" fmla="*/ 274 w 321"/>
                <a:gd name="T25" fmla="*/ 126 h 128"/>
                <a:gd name="T26" fmla="*/ 257 w 321"/>
                <a:gd name="T27" fmla="*/ 128 h 128"/>
                <a:gd name="T28" fmla="*/ 64 w 321"/>
                <a:gd name="T29" fmla="*/ 128 h 128"/>
                <a:gd name="T30" fmla="*/ 47 w 321"/>
                <a:gd name="T31" fmla="*/ 126 h 128"/>
                <a:gd name="T32" fmla="*/ 32 w 321"/>
                <a:gd name="T33" fmla="*/ 118 h 128"/>
                <a:gd name="T34" fmla="*/ 19 w 321"/>
                <a:gd name="T35" fmla="*/ 109 h 128"/>
                <a:gd name="T36" fmla="*/ 9 w 321"/>
                <a:gd name="T37" fmla="*/ 95 h 128"/>
                <a:gd name="T38" fmla="*/ 2 w 321"/>
                <a:gd name="T39" fmla="*/ 81 h 128"/>
                <a:gd name="T40" fmla="*/ 0 w 321"/>
                <a:gd name="T41" fmla="*/ 64 h 128"/>
                <a:gd name="T42" fmla="*/ 2 w 321"/>
                <a:gd name="T43" fmla="*/ 47 h 128"/>
                <a:gd name="T44" fmla="*/ 9 w 321"/>
                <a:gd name="T45" fmla="*/ 32 h 128"/>
                <a:gd name="T46" fmla="*/ 19 w 321"/>
                <a:gd name="T47" fmla="*/ 18 h 128"/>
                <a:gd name="T48" fmla="*/ 32 w 321"/>
                <a:gd name="T49" fmla="*/ 9 h 128"/>
                <a:gd name="T50" fmla="*/ 47 w 321"/>
                <a:gd name="T51" fmla="*/ 3 h 128"/>
                <a:gd name="T52" fmla="*/ 64 w 321"/>
                <a:gd name="T5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21" h="128">
                  <a:moveTo>
                    <a:pt x="64" y="0"/>
                  </a:moveTo>
                  <a:lnTo>
                    <a:pt x="257" y="0"/>
                  </a:lnTo>
                  <a:lnTo>
                    <a:pt x="274" y="3"/>
                  </a:lnTo>
                  <a:lnTo>
                    <a:pt x="289" y="9"/>
                  </a:lnTo>
                  <a:lnTo>
                    <a:pt x="302" y="18"/>
                  </a:lnTo>
                  <a:lnTo>
                    <a:pt x="312" y="32"/>
                  </a:lnTo>
                  <a:lnTo>
                    <a:pt x="319" y="47"/>
                  </a:lnTo>
                  <a:lnTo>
                    <a:pt x="321" y="64"/>
                  </a:lnTo>
                  <a:lnTo>
                    <a:pt x="319" y="81"/>
                  </a:lnTo>
                  <a:lnTo>
                    <a:pt x="312" y="95"/>
                  </a:lnTo>
                  <a:lnTo>
                    <a:pt x="302" y="109"/>
                  </a:lnTo>
                  <a:lnTo>
                    <a:pt x="289" y="118"/>
                  </a:lnTo>
                  <a:lnTo>
                    <a:pt x="274" y="126"/>
                  </a:lnTo>
                  <a:lnTo>
                    <a:pt x="257" y="128"/>
                  </a:lnTo>
                  <a:lnTo>
                    <a:pt x="64" y="128"/>
                  </a:lnTo>
                  <a:lnTo>
                    <a:pt x="47" y="126"/>
                  </a:lnTo>
                  <a:lnTo>
                    <a:pt x="32" y="118"/>
                  </a:lnTo>
                  <a:lnTo>
                    <a:pt x="19" y="109"/>
                  </a:lnTo>
                  <a:lnTo>
                    <a:pt x="9" y="95"/>
                  </a:lnTo>
                  <a:lnTo>
                    <a:pt x="2" y="81"/>
                  </a:lnTo>
                  <a:lnTo>
                    <a:pt x="0" y="64"/>
                  </a:lnTo>
                  <a:lnTo>
                    <a:pt x="2" y="47"/>
                  </a:lnTo>
                  <a:lnTo>
                    <a:pt x="9" y="32"/>
                  </a:lnTo>
                  <a:lnTo>
                    <a:pt x="19" y="18"/>
                  </a:lnTo>
                  <a:lnTo>
                    <a:pt x="32" y="9"/>
                  </a:lnTo>
                  <a:lnTo>
                    <a:pt x="47" y="3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Freeform 164"/>
            <p:cNvSpPr>
              <a:spLocks/>
            </p:cNvSpPr>
            <p:nvPr/>
          </p:nvSpPr>
          <p:spPr bwMode="auto">
            <a:xfrm>
              <a:off x="750888" y="3079750"/>
              <a:ext cx="93663" cy="71438"/>
            </a:xfrm>
            <a:custGeom>
              <a:avLst/>
              <a:gdLst>
                <a:gd name="T0" fmla="*/ 231 w 295"/>
                <a:gd name="T1" fmla="*/ 0 h 224"/>
                <a:gd name="T2" fmla="*/ 247 w 295"/>
                <a:gd name="T3" fmla="*/ 3 h 224"/>
                <a:gd name="T4" fmla="*/ 262 w 295"/>
                <a:gd name="T5" fmla="*/ 8 h 224"/>
                <a:gd name="T6" fmla="*/ 276 w 295"/>
                <a:gd name="T7" fmla="*/ 19 h 224"/>
                <a:gd name="T8" fmla="*/ 286 w 295"/>
                <a:gd name="T9" fmla="*/ 32 h 224"/>
                <a:gd name="T10" fmla="*/ 293 w 295"/>
                <a:gd name="T11" fmla="*/ 48 h 224"/>
                <a:gd name="T12" fmla="*/ 295 w 295"/>
                <a:gd name="T13" fmla="*/ 65 h 224"/>
                <a:gd name="T14" fmla="*/ 293 w 295"/>
                <a:gd name="T15" fmla="*/ 80 h 224"/>
                <a:gd name="T16" fmla="*/ 286 w 295"/>
                <a:gd name="T17" fmla="*/ 96 h 224"/>
                <a:gd name="T18" fmla="*/ 276 w 295"/>
                <a:gd name="T19" fmla="*/ 109 h 224"/>
                <a:gd name="T20" fmla="*/ 263 w 295"/>
                <a:gd name="T21" fmla="*/ 120 h 224"/>
                <a:gd name="T22" fmla="*/ 96 w 295"/>
                <a:gd name="T23" fmla="*/ 215 h 224"/>
                <a:gd name="T24" fmla="*/ 81 w 295"/>
                <a:gd name="T25" fmla="*/ 221 h 224"/>
                <a:gd name="T26" fmla="*/ 64 w 295"/>
                <a:gd name="T27" fmla="*/ 224 h 224"/>
                <a:gd name="T28" fmla="*/ 47 w 295"/>
                <a:gd name="T29" fmla="*/ 221 h 224"/>
                <a:gd name="T30" fmla="*/ 32 w 295"/>
                <a:gd name="T31" fmla="*/ 216 h 224"/>
                <a:gd name="T32" fmla="*/ 19 w 295"/>
                <a:gd name="T33" fmla="*/ 205 h 224"/>
                <a:gd name="T34" fmla="*/ 8 w 295"/>
                <a:gd name="T35" fmla="*/ 192 h 224"/>
                <a:gd name="T36" fmla="*/ 2 w 295"/>
                <a:gd name="T37" fmla="*/ 176 h 224"/>
                <a:gd name="T38" fmla="*/ 0 w 295"/>
                <a:gd name="T39" fmla="*/ 159 h 224"/>
                <a:gd name="T40" fmla="*/ 2 w 295"/>
                <a:gd name="T41" fmla="*/ 144 h 224"/>
                <a:gd name="T42" fmla="*/ 8 w 295"/>
                <a:gd name="T43" fmla="*/ 128 h 224"/>
                <a:gd name="T44" fmla="*/ 18 w 295"/>
                <a:gd name="T45" fmla="*/ 116 h 224"/>
                <a:gd name="T46" fmla="*/ 31 w 295"/>
                <a:gd name="T47" fmla="*/ 105 h 224"/>
                <a:gd name="T48" fmla="*/ 198 w 295"/>
                <a:gd name="T49" fmla="*/ 10 h 224"/>
                <a:gd name="T50" fmla="*/ 215 w 295"/>
                <a:gd name="T51" fmla="*/ 2 h 224"/>
                <a:gd name="T52" fmla="*/ 231 w 295"/>
                <a:gd name="T53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5" h="224">
                  <a:moveTo>
                    <a:pt x="231" y="0"/>
                  </a:moveTo>
                  <a:lnTo>
                    <a:pt x="247" y="3"/>
                  </a:lnTo>
                  <a:lnTo>
                    <a:pt x="262" y="8"/>
                  </a:lnTo>
                  <a:lnTo>
                    <a:pt x="276" y="19"/>
                  </a:lnTo>
                  <a:lnTo>
                    <a:pt x="286" y="32"/>
                  </a:lnTo>
                  <a:lnTo>
                    <a:pt x="293" y="48"/>
                  </a:lnTo>
                  <a:lnTo>
                    <a:pt x="295" y="65"/>
                  </a:lnTo>
                  <a:lnTo>
                    <a:pt x="293" y="80"/>
                  </a:lnTo>
                  <a:lnTo>
                    <a:pt x="286" y="96"/>
                  </a:lnTo>
                  <a:lnTo>
                    <a:pt x="276" y="109"/>
                  </a:lnTo>
                  <a:lnTo>
                    <a:pt x="263" y="120"/>
                  </a:lnTo>
                  <a:lnTo>
                    <a:pt x="96" y="215"/>
                  </a:lnTo>
                  <a:lnTo>
                    <a:pt x="81" y="221"/>
                  </a:lnTo>
                  <a:lnTo>
                    <a:pt x="64" y="224"/>
                  </a:lnTo>
                  <a:lnTo>
                    <a:pt x="47" y="221"/>
                  </a:lnTo>
                  <a:lnTo>
                    <a:pt x="32" y="216"/>
                  </a:lnTo>
                  <a:lnTo>
                    <a:pt x="19" y="205"/>
                  </a:lnTo>
                  <a:lnTo>
                    <a:pt x="8" y="192"/>
                  </a:lnTo>
                  <a:lnTo>
                    <a:pt x="2" y="176"/>
                  </a:lnTo>
                  <a:lnTo>
                    <a:pt x="0" y="159"/>
                  </a:lnTo>
                  <a:lnTo>
                    <a:pt x="2" y="144"/>
                  </a:lnTo>
                  <a:lnTo>
                    <a:pt x="8" y="128"/>
                  </a:lnTo>
                  <a:lnTo>
                    <a:pt x="18" y="116"/>
                  </a:lnTo>
                  <a:lnTo>
                    <a:pt x="31" y="105"/>
                  </a:lnTo>
                  <a:lnTo>
                    <a:pt x="198" y="10"/>
                  </a:lnTo>
                  <a:lnTo>
                    <a:pt x="215" y="2"/>
                  </a:lnTo>
                  <a:lnTo>
                    <a:pt x="2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Freeform 165"/>
            <p:cNvSpPr>
              <a:spLocks/>
            </p:cNvSpPr>
            <p:nvPr/>
          </p:nvSpPr>
          <p:spPr bwMode="auto">
            <a:xfrm>
              <a:off x="1492250" y="3079750"/>
              <a:ext cx="93663" cy="71438"/>
            </a:xfrm>
            <a:custGeom>
              <a:avLst/>
              <a:gdLst>
                <a:gd name="T0" fmla="*/ 64 w 295"/>
                <a:gd name="T1" fmla="*/ 0 h 224"/>
                <a:gd name="T2" fmla="*/ 81 w 295"/>
                <a:gd name="T3" fmla="*/ 2 h 224"/>
                <a:gd name="T4" fmla="*/ 97 w 295"/>
                <a:gd name="T5" fmla="*/ 10 h 224"/>
                <a:gd name="T6" fmla="*/ 263 w 295"/>
                <a:gd name="T7" fmla="*/ 105 h 224"/>
                <a:gd name="T8" fmla="*/ 277 w 295"/>
                <a:gd name="T9" fmla="*/ 116 h 224"/>
                <a:gd name="T10" fmla="*/ 287 w 295"/>
                <a:gd name="T11" fmla="*/ 128 h 224"/>
                <a:gd name="T12" fmla="*/ 293 w 295"/>
                <a:gd name="T13" fmla="*/ 144 h 224"/>
                <a:gd name="T14" fmla="*/ 295 w 295"/>
                <a:gd name="T15" fmla="*/ 159 h 224"/>
                <a:gd name="T16" fmla="*/ 293 w 295"/>
                <a:gd name="T17" fmla="*/ 176 h 224"/>
                <a:gd name="T18" fmla="*/ 287 w 295"/>
                <a:gd name="T19" fmla="*/ 192 h 224"/>
                <a:gd name="T20" fmla="*/ 276 w 295"/>
                <a:gd name="T21" fmla="*/ 205 h 224"/>
                <a:gd name="T22" fmla="*/ 262 w 295"/>
                <a:gd name="T23" fmla="*/ 216 h 224"/>
                <a:gd name="T24" fmla="*/ 248 w 295"/>
                <a:gd name="T25" fmla="*/ 221 h 224"/>
                <a:gd name="T26" fmla="*/ 231 w 295"/>
                <a:gd name="T27" fmla="*/ 224 h 224"/>
                <a:gd name="T28" fmla="*/ 214 w 295"/>
                <a:gd name="T29" fmla="*/ 221 h 224"/>
                <a:gd name="T30" fmla="*/ 198 w 295"/>
                <a:gd name="T31" fmla="*/ 215 h 224"/>
                <a:gd name="T32" fmla="*/ 32 w 295"/>
                <a:gd name="T33" fmla="*/ 120 h 224"/>
                <a:gd name="T34" fmla="*/ 19 w 295"/>
                <a:gd name="T35" fmla="*/ 109 h 224"/>
                <a:gd name="T36" fmla="*/ 9 w 295"/>
                <a:gd name="T37" fmla="*/ 96 h 224"/>
                <a:gd name="T38" fmla="*/ 2 w 295"/>
                <a:gd name="T39" fmla="*/ 80 h 224"/>
                <a:gd name="T40" fmla="*/ 0 w 295"/>
                <a:gd name="T41" fmla="*/ 65 h 224"/>
                <a:gd name="T42" fmla="*/ 2 w 295"/>
                <a:gd name="T43" fmla="*/ 48 h 224"/>
                <a:gd name="T44" fmla="*/ 9 w 295"/>
                <a:gd name="T45" fmla="*/ 32 h 224"/>
                <a:gd name="T46" fmla="*/ 19 w 295"/>
                <a:gd name="T47" fmla="*/ 19 h 224"/>
                <a:gd name="T48" fmla="*/ 33 w 295"/>
                <a:gd name="T49" fmla="*/ 8 h 224"/>
                <a:gd name="T50" fmla="*/ 47 w 295"/>
                <a:gd name="T51" fmla="*/ 3 h 224"/>
                <a:gd name="T52" fmla="*/ 64 w 295"/>
                <a:gd name="T53" fmla="*/ 0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5" h="224">
                  <a:moveTo>
                    <a:pt x="64" y="0"/>
                  </a:moveTo>
                  <a:lnTo>
                    <a:pt x="81" y="2"/>
                  </a:lnTo>
                  <a:lnTo>
                    <a:pt x="97" y="10"/>
                  </a:lnTo>
                  <a:lnTo>
                    <a:pt x="263" y="105"/>
                  </a:lnTo>
                  <a:lnTo>
                    <a:pt x="277" y="116"/>
                  </a:lnTo>
                  <a:lnTo>
                    <a:pt x="287" y="128"/>
                  </a:lnTo>
                  <a:lnTo>
                    <a:pt x="293" y="144"/>
                  </a:lnTo>
                  <a:lnTo>
                    <a:pt x="295" y="159"/>
                  </a:lnTo>
                  <a:lnTo>
                    <a:pt x="293" y="176"/>
                  </a:lnTo>
                  <a:lnTo>
                    <a:pt x="287" y="192"/>
                  </a:lnTo>
                  <a:lnTo>
                    <a:pt x="276" y="205"/>
                  </a:lnTo>
                  <a:lnTo>
                    <a:pt x="262" y="216"/>
                  </a:lnTo>
                  <a:lnTo>
                    <a:pt x="248" y="221"/>
                  </a:lnTo>
                  <a:lnTo>
                    <a:pt x="231" y="224"/>
                  </a:lnTo>
                  <a:lnTo>
                    <a:pt x="214" y="221"/>
                  </a:lnTo>
                  <a:lnTo>
                    <a:pt x="198" y="215"/>
                  </a:lnTo>
                  <a:lnTo>
                    <a:pt x="32" y="120"/>
                  </a:lnTo>
                  <a:lnTo>
                    <a:pt x="19" y="109"/>
                  </a:lnTo>
                  <a:lnTo>
                    <a:pt x="9" y="96"/>
                  </a:lnTo>
                  <a:lnTo>
                    <a:pt x="2" y="80"/>
                  </a:lnTo>
                  <a:lnTo>
                    <a:pt x="0" y="65"/>
                  </a:lnTo>
                  <a:lnTo>
                    <a:pt x="2" y="48"/>
                  </a:lnTo>
                  <a:lnTo>
                    <a:pt x="9" y="32"/>
                  </a:lnTo>
                  <a:lnTo>
                    <a:pt x="19" y="19"/>
                  </a:lnTo>
                  <a:lnTo>
                    <a:pt x="33" y="8"/>
                  </a:lnTo>
                  <a:lnTo>
                    <a:pt x="47" y="3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Freeform 166"/>
            <p:cNvSpPr>
              <a:spLocks/>
            </p:cNvSpPr>
            <p:nvPr/>
          </p:nvSpPr>
          <p:spPr bwMode="auto">
            <a:xfrm>
              <a:off x="1544638" y="2882900"/>
              <a:ext cx="101600" cy="39688"/>
            </a:xfrm>
            <a:custGeom>
              <a:avLst/>
              <a:gdLst>
                <a:gd name="T0" fmla="*/ 64 w 321"/>
                <a:gd name="T1" fmla="*/ 0 h 128"/>
                <a:gd name="T2" fmla="*/ 257 w 321"/>
                <a:gd name="T3" fmla="*/ 0 h 128"/>
                <a:gd name="T4" fmla="*/ 274 w 321"/>
                <a:gd name="T5" fmla="*/ 3 h 128"/>
                <a:gd name="T6" fmla="*/ 289 w 321"/>
                <a:gd name="T7" fmla="*/ 9 h 128"/>
                <a:gd name="T8" fmla="*/ 302 w 321"/>
                <a:gd name="T9" fmla="*/ 18 h 128"/>
                <a:gd name="T10" fmla="*/ 311 w 321"/>
                <a:gd name="T11" fmla="*/ 32 h 128"/>
                <a:gd name="T12" fmla="*/ 319 w 321"/>
                <a:gd name="T13" fmla="*/ 47 h 128"/>
                <a:gd name="T14" fmla="*/ 321 w 321"/>
                <a:gd name="T15" fmla="*/ 64 h 128"/>
                <a:gd name="T16" fmla="*/ 319 w 321"/>
                <a:gd name="T17" fmla="*/ 81 h 128"/>
                <a:gd name="T18" fmla="*/ 311 w 321"/>
                <a:gd name="T19" fmla="*/ 95 h 128"/>
                <a:gd name="T20" fmla="*/ 302 w 321"/>
                <a:gd name="T21" fmla="*/ 109 h 128"/>
                <a:gd name="T22" fmla="*/ 289 w 321"/>
                <a:gd name="T23" fmla="*/ 118 h 128"/>
                <a:gd name="T24" fmla="*/ 274 w 321"/>
                <a:gd name="T25" fmla="*/ 126 h 128"/>
                <a:gd name="T26" fmla="*/ 257 w 321"/>
                <a:gd name="T27" fmla="*/ 128 h 128"/>
                <a:gd name="T28" fmla="*/ 64 w 321"/>
                <a:gd name="T29" fmla="*/ 128 h 128"/>
                <a:gd name="T30" fmla="*/ 47 w 321"/>
                <a:gd name="T31" fmla="*/ 126 h 128"/>
                <a:gd name="T32" fmla="*/ 31 w 321"/>
                <a:gd name="T33" fmla="*/ 118 h 128"/>
                <a:gd name="T34" fmla="*/ 19 w 321"/>
                <a:gd name="T35" fmla="*/ 109 h 128"/>
                <a:gd name="T36" fmla="*/ 8 w 321"/>
                <a:gd name="T37" fmla="*/ 95 h 128"/>
                <a:gd name="T38" fmla="*/ 2 w 321"/>
                <a:gd name="T39" fmla="*/ 81 h 128"/>
                <a:gd name="T40" fmla="*/ 0 w 321"/>
                <a:gd name="T41" fmla="*/ 64 h 128"/>
                <a:gd name="T42" fmla="*/ 2 w 321"/>
                <a:gd name="T43" fmla="*/ 47 h 128"/>
                <a:gd name="T44" fmla="*/ 8 w 321"/>
                <a:gd name="T45" fmla="*/ 32 h 128"/>
                <a:gd name="T46" fmla="*/ 19 w 321"/>
                <a:gd name="T47" fmla="*/ 18 h 128"/>
                <a:gd name="T48" fmla="*/ 31 w 321"/>
                <a:gd name="T49" fmla="*/ 9 h 128"/>
                <a:gd name="T50" fmla="*/ 47 w 321"/>
                <a:gd name="T51" fmla="*/ 3 h 128"/>
                <a:gd name="T52" fmla="*/ 64 w 321"/>
                <a:gd name="T53" fmla="*/ 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321" h="128">
                  <a:moveTo>
                    <a:pt x="64" y="0"/>
                  </a:moveTo>
                  <a:lnTo>
                    <a:pt x="257" y="0"/>
                  </a:lnTo>
                  <a:lnTo>
                    <a:pt x="274" y="3"/>
                  </a:lnTo>
                  <a:lnTo>
                    <a:pt x="289" y="9"/>
                  </a:lnTo>
                  <a:lnTo>
                    <a:pt x="302" y="18"/>
                  </a:lnTo>
                  <a:lnTo>
                    <a:pt x="311" y="32"/>
                  </a:lnTo>
                  <a:lnTo>
                    <a:pt x="319" y="47"/>
                  </a:lnTo>
                  <a:lnTo>
                    <a:pt x="321" y="64"/>
                  </a:lnTo>
                  <a:lnTo>
                    <a:pt x="319" y="81"/>
                  </a:lnTo>
                  <a:lnTo>
                    <a:pt x="311" y="95"/>
                  </a:lnTo>
                  <a:lnTo>
                    <a:pt x="302" y="109"/>
                  </a:lnTo>
                  <a:lnTo>
                    <a:pt x="289" y="118"/>
                  </a:lnTo>
                  <a:lnTo>
                    <a:pt x="274" y="126"/>
                  </a:lnTo>
                  <a:lnTo>
                    <a:pt x="257" y="128"/>
                  </a:lnTo>
                  <a:lnTo>
                    <a:pt x="64" y="128"/>
                  </a:lnTo>
                  <a:lnTo>
                    <a:pt x="47" y="126"/>
                  </a:lnTo>
                  <a:lnTo>
                    <a:pt x="31" y="118"/>
                  </a:lnTo>
                  <a:lnTo>
                    <a:pt x="19" y="109"/>
                  </a:lnTo>
                  <a:lnTo>
                    <a:pt x="8" y="95"/>
                  </a:lnTo>
                  <a:lnTo>
                    <a:pt x="2" y="81"/>
                  </a:lnTo>
                  <a:lnTo>
                    <a:pt x="0" y="64"/>
                  </a:lnTo>
                  <a:lnTo>
                    <a:pt x="2" y="47"/>
                  </a:lnTo>
                  <a:lnTo>
                    <a:pt x="8" y="32"/>
                  </a:lnTo>
                  <a:lnTo>
                    <a:pt x="19" y="18"/>
                  </a:lnTo>
                  <a:lnTo>
                    <a:pt x="31" y="9"/>
                  </a:lnTo>
                  <a:lnTo>
                    <a:pt x="47" y="3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Freeform 167"/>
            <p:cNvSpPr>
              <a:spLocks/>
            </p:cNvSpPr>
            <p:nvPr/>
          </p:nvSpPr>
          <p:spPr bwMode="auto">
            <a:xfrm>
              <a:off x="1492250" y="2655888"/>
              <a:ext cx="93663" cy="69850"/>
            </a:xfrm>
            <a:custGeom>
              <a:avLst/>
              <a:gdLst>
                <a:gd name="T0" fmla="*/ 231 w 295"/>
                <a:gd name="T1" fmla="*/ 0 h 222"/>
                <a:gd name="T2" fmla="*/ 248 w 295"/>
                <a:gd name="T3" fmla="*/ 2 h 222"/>
                <a:gd name="T4" fmla="*/ 262 w 295"/>
                <a:gd name="T5" fmla="*/ 8 h 222"/>
                <a:gd name="T6" fmla="*/ 276 w 295"/>
                <a:gd name="T7" fmla="*/ 17 h 222"/>
                <a:gd name="T8" fmla="*/ 287 w 295"/>
                <a:gd name="T9" fmla="*/ 31 h 222"/>
                <a:gd name="T10" fmla="*/ 293 w 295"/>
                <a:gd name="T11" fmla="*/ 46 h 222"/>
                <a:gd name="T12" fmla="*/ 295 w 295"/>
                <a:gd name="T13" fmla="*/ 63 h 222"/>
                <a:gd name="T14" fmla="*/ 293 w 295"/>
                <a:gd name="T15" fmla="*/ 80 h 222"/>
                <a:gd name="T16" fmla="*/ 287 w 295"/>
                <a:gd name="T17" fmla="*/ 94 h 222"/>
                <a:gd name="T18" fmla="*/ 277 w 295"/>
                <a:gd name="T19" fmla="*/ 108 h 222"/>
                <a:gd name="T20" fmla="*/ 263 w 295"/>
                <a:gd name="T21" fmla="*/ 118 h 222"/>
                <a:gd name="T22" fmla="*/ 97 w 295"/>
                <a:gd name="T23" fmla="*/ 213 h 222"/>
                <a:gd name="T24" fmla="*/ 81 w 295"/>
                <a:gd name="T25" fmla="*/ 220 h 222"/>
                <a:gd name="T26" fmla="*/ 64 w 295"/>
                <a:gd name="T27" fmla="*/ 222 h 222"/>
                <a:gd name="T28" fmla="*/ 48 w 295"/>
                <a:gd name="T29" fmla="*/ 220 h 222"/>
                <a:gd name="T30" fmla="*/ 33 w 295"/>
                <a:gd name="T31" fmla="*/ 214 h 222"/>
                <a:gd name="T32" fmla="*/ 19 w 295"/>
                <a:gd name="T33" fmla="*/ 204 h 222"/>
                <a:gd name="T34" fmla="*/ 9 w 295"/>
                <a:gd name="T35" fmla="*/ 190 h 222"/>
                <a:gd name="T36" fmla="*/ 2 w 295"/>
                <a:gd name="T37" fmla="*/ 174 h 222"/>
                <a:gd name="T38" fmla="*/ 0 w 295"/>
                <a:gd name="T39" fmla="*/ 158 h 222"/>
                <a:gd name="T40" fmla="*/ 2 w 295"/>
                <a:gd name="T41" fmla="*/ 142 h 222"/>
                <a:gd name="T42" fmla="*/ 9 w 295"/>
                <a:gd name="T43" fmla="*/ 127 h 222"/>
                <a:gd name="T44" fmla="*/ 19 w 295"/>
                <a:gd name="T45" fmla="*/ 114 h 222"/>
                <a:gd name="T46" fmla="*/ 32 w 295"/>
                <a:gd name="T47" fmla="*/ 103 h 222"/>
                <a:gd name="T48" fmla="*/ 198 w 295"/>
                <a:gd name="T49" fmla="*/ 8 h 222"/>
                <a:gd name="T50" fmla="*/ 215 w 295"/>
                <a:gd name="T51" fmla="*/ 2 h 222"/>
                <a:gd name="T52" fmla="*/ 231 w 295"/>
                <a:gd name="T53" fmla="*/ 0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95" h="222">
                  <a:moveTo>
                    <a:pt x="231" y="0"/>
                  </a:moveTo>
                  <a:lnTo>
                    <a:pt x="248" y="2"/>
                  </a:lnTo>
                  <a:lnTo>
                    <a:pt x="262" y="8"/>
                  </a:lnTo>
                  <a:lnTo>
                    <a:pt x="276" y="17"/>
                  </a:lnTo>
                  <a:lnTo>
                    <a:pt x="287" y="31"/>
                  </a:lnTo>
                  <a:lnTo>
                    <a:pt x="293" y="46"/>
                  </a:lnTo>
                  <a:lnTo>
                    <a:pt x="295" y="63"/>
                  </a:lnTo>
                  <a:lnTo>
                    <a:pt x="293" y="80"/>
                  </a:lnTo>
                  <a:lnTo>
                    <a:pt x="287" y="94"/>
                  </a:lnTo>
                  <a:lnTo>
                    <a:pt x="277" y="108"/>
                  </a:lnTo>
                  <a:lnTo>
                    <a:pt x="263" y="118"/>
                  </a:lnTo>
                  <a:lnTo>
                    <a:pt x="97" y="213"/>
                  </a:lnTo>
                  <a:lnTo>
                    <a:pt x="81" y="220"/>
                  </a:lnTo>
                  <a:lnTo>
                    <a:pt x="64" y="222"/>
                  </a:lnTo>
                  <a:lnTo>
                    <a:pt x="48" y="220"/>
                  </a:lnTo>
                  <a:lnTo>
                    <a:pt x="33" y="214"/>
                  </a:lnTo>
                  <a:lnTo>
                    <a:pt x="19" y="204"/>
                  </a:lnTo>
                  <a:lnTo>
                    <a:pt x="9" y="190"/>
                  </a:lnTo>
                  <a:lnTo>
                    <a:pt x="2" y="174"/>
                  </a:lnTo>
                  <a:lnTo>
                    <a:pt x="0" y="158"/>
                  </a:lnTo>
                  <a:lnTo>
                    <a:pt x="2" y="142"/>
                  </a:lnTo>
                  <a:lnTo>
                    <a:pt x="9" y="127"/>
                  </a:lnTo>
                  <a:lnTo>
                    <a:pt x="19" y="114"/>
                  </a:lnTo>
                  <a:lnTo>
                    <a:pt x="32" y="103"/>
                  </a:lnTo>
                  <a:lnTo>
                    <a:pt x="198" y="8"/>
                  </a:lnTo>
                  <a:lnTo>
                    <a:pt x="215" y="2"/>
                  </a:lnTo>
                  <a:lnTo>
                    <a:pt x="2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Freeform 168"/>
            <p:cNvSpPr>
              <a:spLocks/>
            </p:cNvSpPr>
            <p:nvPr/>
          </p:nvSpPr>
          <p:spPr bwMode="auto">
            <a:xfrm>
              <a:off x="1346200" y="2487613"/>
              <a:ext cx="71438" cy="93663"/>
            </a:xfrm>
            <a:custGeom>
              <a:avLst/>
              <a:gdLst>
                <a:gd name="T0" fmla="*/ 159 w 224"/>
                <a:gd name="T1" fmla="*/ 0 h 292"/>
                <a:gd name="T2" fmla="*/ 176 w 224"/>
                <a:gd name="T3" fmla="*/ 2 h 292"/>
                <a:gd name="T4" fmla="*/ 192 w 224"/>
                <a:gd name="T5" fmla="*/ 9 h 292"/>
                <a:gd name="T6" fmla="*/ 206 w 224"/>
                <a:gd name="T7" fmla="*/ 20 h 292"/>
                <a:gd name="T8" fmla="*/ 216 w 224"/>
                <a:gd name="T9" fmla="*/ 32 h 292"/>
                <a:gd name="T10" fmla="*/ 222 w 224"/>
                <a:gd name="T11" fmla="*/ 48 h 292"/>
                <a:gd name="T12" fmla="*/ 224 w 224"/>
                <a:gd name="T13" fmla="*/ 63 h 292"/>
                <a:gd name="T14" fmla="*/ 222 w 224"/>
                <a:gd name="T15" fmla="*/ 80 h 292"/>
                <a:gd name="T16" fmla="*/ 216 w 224"/>
                <a:gd name="T17" fmla="*/ 96 h 292"/>
                <a:gd name="T18" fmla="*/ 120 w 224"/>
                <a:gd name="T19" fmla="*/ 261 h 292"/>
                <a:gd name="T20" fmla="*/ 109 w 224"/>
                <a:gd name="T21" fmla="*/ 275 h 292"/>
                <a:gd name="T22" fmla="*/ 95 w 224"/>
                <a:gd name="T23" fmla="*/ 285 h 292"/>
                <a:gd name="T24" fmla="*/ 81 w 224"/>
                <a:gd name="T25" fmla="*/ 290 h 292"/>
                <a:gd name="T26" fmla="*/ 64 w 224"/>
                <a:gd name="T27" fmla="*/ 292 h 292"/>
                <a:gd name="T28" fmla="*/ 48 w 224"/>
                <a:gd name="T29" fmla="*/ 290 h 292"/>
                <a:gd name="T30" fmla="*/ 33 w 224"/>
                <a:gd name="T31" fmla="*/ 284 h 292"/>
                <a:gd name="T32" fmla="*/ 18 w 224"/>
                <a:gd name="T33" fmla="*/ 274 h 292"/>
                <a:gd name="T34" fmla="*/ 8 w 224"/>
                <a:gd name="T35" fmla="*/ 261 h 292"/>
                <a:gd name="T36" fmla="*/ 2 w 224"/>
                <a:gd name="T37" fmla="*/ 246 h 292"/>
                <a:gd name="T38" fmla="*/ 0 w 224"/>
                <a:gd name="T39" fmla="*/ 230 h 292"/>
                <a:gd name="T40" fmla="*/ 2 w 224"/>
                <a:gd name="T41" fmla="*/ 213 h 292"/>
                <a:gd name="T42" fmla="*/ 8 w 224"/>
                <a:gd name="T43" fmla="*/ 198 h 292"/>
                <a:gd name="T44" fmla="*/ 105 w 224"/>
                <a:gd name="T45" fmla="*/ 32 h 292"/>
                <a:gd name="T46" fmla="*/ 115 w 224"/>
                <a:gd name="T47" fmla="*/ 19 h 292"/>
                <a:gd name="T48" fmla="*/ 129 w 224"/>
                <a:gd name="T49" fmla="*/ 8 h 292"/>
                <a:gd name="T50" fmla="*/ 144 w 224"/>
                <a:gd name="T51" fmla="*/ 2 h 292"/>
                <a:gd name="T52" fmla="*/ 159 w 224"/>
                <a:gd name="T53" fmla="*/ 0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224" h="292">
                  <a:moveTo>
                    <a:pt x="159" y="0"/>
                  </a:moveTo>
                  <a:lnTo>
                    <a:pt x="176" y="2"/>
                  </a:lnTo>
                  <a:lnTo>
                    <a:pt x="192" y="9"/>
                  </a:lnTo>
                  <a:lnTo>
                    <a:pt x="206" y="20"/>
                  </a:lnTo>
                  <a:lnTo>
                    <a:pt x="216" y="32"/>
                  </a:lnTo>
                  <a:lnTo>
                    <a:pt x="222" y="48"/>
                  </a:lnTo>
                  <a:lnTo>
                    <a:pt x="224" y="63"/>
                  </a:lnTo>
                  <a:lnTo>
                    <a:pt x="222" y="80"/>
                  </a:lnTo>
                  <a:lnTo>
                    <a:pt x="216" y="96"/>
                  </a:lnTo>
                  <a:lnTo>
                    <a:pt x="120" y="261"/>
                  </a:lnTo>
                  <a:lnTo>
                    <a:pt x="109" y="275"/>
                  </a:lnTo>
                  <a:lnTo>
                    <a:pt x="95" y="285"/>
                  </a:lnTo>
                  <a:lnTo>
                    <a:pt x="81" y="290"/>
                  </a:lnTo>
                  <a:lnTo>
                    <a:pt x="64" y="292"/>
                  </a:lnTo>
                  <a:lnTo>
                    <a:pt x="48" y="290"/>
                  </a:lnTo>
                  <a:lnTo>
                    <a:pt x="33" y="284"/>
                  </a:lnTo>
                  <a:lnTo>
                    <a:pt x="18" y="274"/>
                  </a:lnTo>
                  <a:lnTo>
                    <a:pt x="8" y="261"/>
                  </a:lnTo>
                  <a:lnTo>
                    <a:pt x="2" y="246"/>
                  </a:lnTo>
                  <a:lnTo>
                    <a:pt x="0" y="230"/>
                  </a:lnTo>
                  <a:lnTo>
                    <a:pt x="2" y="213"/>
                  </a:lnTo>
                  <a:lnTo>
                    <a:pt x="8" y="198"/>
                  </a:lnTo>
                  <a:lnTo>
                    <a:pt x="105" y="32"/>
                  </a:lnTo>
                  <a:lnTo>
                    <a:pt x="115" y="19"/>
                  </a:lnTo>
                  <a:lnTo>
                    <a:pt x="129" y="8"/>
                  </a:lnTo>
                  <a:lnTo>
                    <a:pt x="144" y="2"/>
                  </a:lnTo>
                  <a:lnTo>
                    <a:pt x="1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Freeform 169"/>
            <p:cNvSpPr>
              <a:spLocks/>
            </p:cNvSpPr>
            <p:nvPr/>
          </p:nvSpPr>
          <p:spPr bwMode="auto">
            <a:xfrm>
              <a:off x="1119188" y="2732088"/>
              <a:ext cx="96838" cy="315913"/>
            </a:xfrm>
            <a:custGeom>
              <a:avLst/>
              <a:gdLst>
                <a:gd name="T0" fmla="*/ 154 w 308"/>
                <a:gd name="T1" fmla="*/ 0 h 992"/>
                <a:gd name="T2" fmla="*/ 185 w 308"/>
                <a:gd name="T3" fmla="*/ 2 h 992"/>
                <a:gd name="T4" fmla="*/ 213 w 308"/>
                <a:gd name="T5" fmla="*/ 7 h 992"/>
                <a:gd name="T6" fmla="*/ 238 w 308"/>
                <a:gd name="T7" fmla="*/ 17 h 992"/>
                <a:gd name="T8" fmla="*/ 259 w 308"/>
                <a:gd name="T9" fmla="*/ 30 h 992"/>
                <a:gd name="T10" fmla="*/ 277 w 308"/>
                <a:gd name="T11" fmla="*/ 47 h 992"/>
                <a:gd name="T12" fmla="*/ 290 w 308"/>
                <a:gd name="T13" fmla="*/ 67 h 992"/>
                <a:gd name="T14" fmla="*/ 301 w 308"/>
                <a:gd name="T15" fmla="*/ 91 h 992"/>
                <a:gd name="T16" fmla="*/ 306 w 308"/>
                <a:gd name="T17" fmla="*/ 119 h 992"/>
                <a:gd name="T18" fmla="*/ 308 w 308"/>
                <a:gd name="T19" fmla="*/ 150 h 992"/>
                <a:gd name="T20" fmla="*/ 308 w 308"/>
                <a:gd name="T21" fmla="*/ 375 h 992"/>
                <a:gd name="T22" fmla="*/ 307 w 308"/>
                <a:gd name="T23" fmla="*/ 405 h 992"/>
                <a:gd name="T24" fmla="*/ 304 w 308"/>
                <a:gd name="T25" fmla="*/ 435 h 992"/>
                <a:gd name="T26" fmla="*/ 301 w 308"/>
                <a:gd name="T27" fmla="*/ 467 h 992"/>
                <a:gd name="T28" fmla="*/ 240 w 308"/>
                <a:gd name="T29" fmla="*/ 920 h 992"/>
                <a:gd name="T30" fmla="*/ 236 w 308"/>
                <a:gd name="T31" fmla="*/ 942 h 992"/>
                <a:gd name="T32" fmla="*/ 228 w 308"/>
                <a:gd name="T33" fmla="*/ 960 h 992"/>
                <a:gd name="T34" fmla="*/ 219 w 308"/>
                <a:gd name="T35" fmla="*/ 972 h 992"/>
                <a:gd name="T36" fmla="*/ 206 w 308"/>
                <a:gd name="T37" fmla="*/ 982 h 992"/>
                <a:gd name="T38" fmla="*/ 192 w 308"/>
                <a:gd name="T39" fmla="*/ 988 h 992"/>
                <a:gd name="T40" fmla="*/ 174 w 308"/>
                <a:gd name="T41" fmla="*/ 991 h 992"/>
                <a:gd name="T42" fmla="*/ 154 w 308"/>
                <a:gd name="T43" fmla="*/ 992 h 992"/>
                <a:gd name="T44" fmla="*/ 134 w 308"/>
                <a:gd name="T45" fmla="*/ 991 h 992"/>
                <a:gd name="T46" fmla="*/ 116 w 308"/>
                <a:gd name="T47" fmla="*/ 988 h 992"/>
                <a:gd name="T48" fmla="*/ 102 w 308"/>
                <a:gd name="T49" fmla="*/ 982 h 992"/>
                <a:gd name="T50" fmla="*/ 89 w 308"/>
                <a:gd name="T51" fmla="*/ 972 h 992"/>
                <a:gd name="T52" fmla="*/ 79 w 308"/>
                <a:gd name="T53" fmla="*/ 960 h 992"/>
                <a:gd name="T54" fmla="*/ 72 w 308"/>
                <a:gd name="T55" fmla="*/ 942 h 992"/>
                <a:gd name="T56" fmla="*/ 68 w 308"/>
                <a:gd name="T57" fmla="*/ 920 h 992"/>
                <a:gd name="T58" fmla="*/ 7 w 308"/>
                <a:gd name="T59" fmla="*/ 467 h 992"/>
                <a:gd name="T60" fmla="*/ 4 w 308"/>
                <a:gd name="T61" fmla="*/ 435 h 992"/>
                <a:gd name="T62" fmla="*/ 1 w 308"/>
                <a:gd name="T63" fmla="*/ 405 h 992"/>
                <a:gd name="T64" fmla="*/ 0 w 308"/>
                <a:gd name="T65" fmla="*/ 375 h 992"/>
                <a:gd name="T66" fmla="*/ 0 w 308"/>
                <a:gd name="T67" fmla="*/ 150 h 992"/>
                <a:gd name="T68" fmla="*/ 2 w 308"/>
                <a:gd name="T69" fmla="*/ 119 h 992"/>
                <a:gd name="T70" fmla="*/ 7 w 308"/>
                <a:gd name="T71" fmla="*/ 91 h 992"/>
                <a:gd name="T72" fmla="*/ 18 w 308"/>
                <a:gd name="T73" fmla="*/ 67 h 992"/>
                <a:gd name="T74" fmla="*/ 31 w 308"/>
                <a:gd name="T75" fmla="*/ 47 h 992"/>
                <a:gd name="T76" fmla="*/ 49 w 308"/>
                <a:gd name="T77" fmla="*/ 30 h 992"/>
                <a:gd name="T78" fmla="*/ 70 w 308"/>
                <a:gd name="T79" fmla="*/ 17 h 992"/>
                <a:gd name="T80" fmla="*/ 95 w 308"/>
                <a:gd name="T81" fmla="*/ 7 h 992"/>
                <a:gd name="T82" fmla="*/ 122 w 308"/>
                <a:gd name="T83" fmla="*/ 2 h 992"/>
                <a:gd name="T84" fmla="*/ 154 w 308"/>
                <a:gd name="T85" fmla="*/ 0 h 9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08" h="992">
                  <a:moveTo>
                    <a:pt x="154" y="0"/>
                  </a:moveTo>
                  <a:lnTo>
                    <a:pt x="185" y="2"/>
                  </a:lnTo>
                  <a:lnTo>
                    <a:pt x="213" y="7"/>
                  </a:lnTo>
                  <a:lnTo>
                    <a:pt x="238" y="17"/>
                  </a:lnTo>
                  <a:lnTo>
                    <a:pt x="259" y="30"/>
                  </a:lnTo>
                  <a:lnTo>
                    <a:pt x="277" y="47"/>
                  </a:lnTo>
                  <a:lnTo>
                    <a:pt x="290" y="67"/>
                  </a:lnTo>
                  <a:lnTo>
                    <a:pt x="301" y="91"/>
                  </a:lnTo>
                  <a:lnTo>
                    <a:pt x="306" y="119"/>
                  </a:lnTo>
                  <a:lnTo>
                    <a:pt x="308" y="150"/>
                  </a:lnTo>
                  <a:lnTo>
                    <a:pt x="308" y="375"/>
                  </a:lnTo>
                  <a:lnTo>
                    <a:pt x="307" y="405"/>
                  </a:lnTo>
                  <a:lnTo>
                    <a:pt x="304" y="435"/>
                  </a:lnTo>
                  <a:lnTo>
                    <a:pt x="301" y="467"/>
                  </a:lnTo>
                  <a:lnTo>
                    <a:pt x="240" y="920"/>
                  </a:lnTo>
                  <a:lnTo>
                    <a:pt x="236" y="942"/>
                  </a:lnTo>
                  <a:lnTo>
                    <a:pt x="228" y="960"/>
                  </a:lnTo>
                  <a:lnTo>
                    <a:pt x="219" y="972"/>
                  </a:lnTo>
                  <a:lnTo>
                    <a:pt x="206" y="982"/>
                  </a:lnTo>
                  <a:lnTo>
                    <a:pt x="192" y="988"/>
                  </a:lnTo>
                  <a:lnTo>
                    <a:pt x="174" y="991"/>
                  </a:lnTo>
                  <a:lnTo>
                    <a:pt x="154" y="992"/>
                  </a:lnTo>
                  <a:lnTo>
                    <a:pt x="134" y="991"/>
                  </a:lnTo>
                  <a:lnTo>
                    <a:pt x="116" y="988"/>
                  </a:lnTo>
                  <a:lnTo>
                    <a:pt x="102" y="982"/>
                  </a:lnTo>
                  <a:lnTo>
                    <a:pt x="89" y="972"/>
                  </a:lnTo>
                  <a:lnTo>
                    <a:pt x="79" y="960"/>
                  </a:lnTo>
                  <a:lnTo>
                    <a:pt x="72" y="942"/>
                  </a:lnTo>
                  <a:lnTo>
                    <a:pt x="68" y="920"/>
                  </a:lnTo>
                  <a:lnTo>
                    <a:pt x="7" y="467"/>
                  </a:lnTo>
                  <a:lnTo>
                    <a:pt x="4" y="435"/>
                  </a:lnTo>
                  <a:lnTo>
                    <a:pt x="1" y="405"/>
                  </a:lnTo>
                  <a:lnTo>
                    <a:pt x="0" y="375"/>
                  </a:lnTo>
                  <a:lnTo>
                    <a:pt x="0" y="150"/>
                  </a:lnTo>
                  <a:lnTo>
                    <a:pt x="2" y="119"/>
                  </a:lnTo>
                  <a:lnTo>
                    <a:pt x="7" y="91"/>
                  </a:lnTo>
                  <a:lnTo>
                    <a:pt x="18" y="67"/>
                  </a:lnTo>
                  <a:lnTo>
                    <a:pt x="31" y="47"/>
                  </a:lnTo>
                  <a:lnTo>
                    <a:pt x="49" y="30"/>
                  </a:lnTo>
                  <a:lnTo>
                    <a:pt x="70" y="17"/>
                  </a:lnTo>
                  <a:lnTo>
                    <a:pt x="95" y="7"/>
                  </a:lnTo>
                  <a:lnTo>
                    <a:pt x="122" y="2"/>
                  </a:lnTo>
                  <a:lnTo>
                    <a:pt x="1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Freeform 170"/>
            <p:cNvSpPr>
              <a:spLocks/>
            </p:cNvSpPr>
            <p:nvPr/>
          </p:nvSpPr>
          <p:spPr bwMode="auto">
            <a:xfrm>
              <a:off x="1116013" y="3087688"/>
              <a:ext cx="103188" cy="101600"/>
            </a:xfrm>
            <a:custGeom>
              <a:avLst/>
              <a:gdLst>
                <a:gd name="T0" fmla="*/ 161 w 321"/>
                <a:gd name="T1" fmla="*/ 0 h 319"/>
                <a:gd name="T2" fmla="*/ 193 w 321"/>
                <a:gd name="T3" fmla="*/ 4 h 319"/>
                <a:gd name="T4" fmla="*/ 223 w 321"/>
                <a:gd name="T5" fmla="*/ 14 h 319"/>
                <a:gd name="T6" fmla="*/ 250 w 321"/>
                <a:gd name="T7" fmla="*/ 28 h 319"/>
                <a:gd name="T8" fmla="*/ 274 w 321"/>
                <a:gd name="T9" fmla="*/ 47 h 319"/>
                <a:gd name="T10" fmla="*/ 294 w 321"/>
                <a:gd name="T11" fmla="*/ 71 h 319"/>
                <a:gd name="T12" fmla="*/ 309 w 321"/>
                <a:gd name="T13" fmla="*/ 98 h 319"/>
                <a:gd name="T14" fmla="*/ 318 w 321"/>
                <a:gd name="T15" fmla="*/ 128 h 319"/>
                <a:gd name="T16" fmla="*/ 321 w 321"/>
                <a:gd name="T17" fmla="*/ 159 h 319"/>
                <a:gd name="T18" fmla="*/ 318 w 321"/>
                <a:gd name="T19" fmla="*/ 192 h 319"/>
                <a:gd name="T20" fmla="*/ 309 w 321"/>
                <a:gd name="T21" fmla="*/ 222 h 319"/>
                <a:gd name="T22" fmla="*/ 294 w 321"/>
                <a:gd name="T23" fmla="*/ 249 h 319"/>
                <a:gd name="T24" fmla="*/ 274 w 321"/>
                <a:gd name="T25" fmla="*/ 272 h 319"/>
                <a:gd name="T26" fmla="*/ 250 w 321"/>
                <a:gd name="T27" fmla="*/ 292 h 319"/>
                <a:gd name="T28" fmla="*/ 223 w 321"/>
                <a:gd name="T29" fmla="*/ 306 h 319"/>
                <a:gd name="T30" fmla="*/ 193 w 321"/>
                <a:gd name="T31" fmla="*/ 316 h 319"/>
                <a:gd name="T32" fmla="*/ 161 w 321"/>
                <a:gd name="T33" fmla="*/ 319 h 319"/>
                <a:gd name="T34" fmla="*/ 128 w 321"/>
                <a:gd name="T35" fmla="*/ 316 h 319"/>
                <a:gd name="T36" fmla="*/ 99 w 321"/>
                <a:gd name="T37" fmla="*/ 306 h 319"/>
                <a:gd name="T38" fmla="*/ 72 w 321"/>
                <a:gd name="T39" fmla="*/ 292 h 319"/>
                <a:gd name="T40" fmla="*/ 48 w 321"/>
                <a:gd name="T41" fmla="*/ 272 h 319"/>
                <a:gd name="T42" fmla="*/ 28 w 321"/>
                <a:gd name="T43" fmla="*/ 249 h 319"/>
                <a:gd name="T44" fmla="*/ 13 w 321"/>
                <a:gd name="T45" fmla="*/ 222 h 319"/>
                <a:gd name="T46" fmla="*/ 4 w 321"/>
                <a:gd name="T47" fmla="*/ 192 h 319"/>
                <a:gd name="T48" fmla="*/ 0 w 321"/>
                <a:gd name="T49" fmla="*/ 159 h 319"/>
                <a:gd name="T50" fmla="*/ 4 w 321"/>
                <a:gd name="T51" fmla="*/ 128 h 319"/>
                <a:gd name="T52" fmla="*/ 13 w 321"/>
                <a:gd name="T53" fmla="*/ 98 h 319"/>
                <a:gd name="T54" fmla="*/ 28 w 321"/>
                <a:gd name="T55" fmla="*/ 71 h 319"/>
                <a:gd name="T56" fmla="*/ 48 w 321"/>
                <a:gd name="T57" fmla="*/ 47 h 319"/>
                <a:gd name="T58" fmla="*/ 72 w 321"/>
                <a:gd name="T59" fmla="*/ 28 h 319"/>
                <a:gd name="T60" fmla="*/ 99 w 321"/>
                <a:gd name="T61" fmla="*/ 14 h 319"/>
                <a:gd name="T62" fmla="*/ 128 w 321"/>
                <a:gd name="T63" fmla="*/ 4 h 319"/>
                <a:gd name="T64" fmla="*/ 161 w 321"/>
                <a:gd name="T65" fmla="*/ 0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321" h="319">
                  <a:moveTo>
                    <a:pt x="161" y="0"/>
                  </a:moveTo>
                  <a:lnTo>
                    <a:pt x="193" y="4"/>
                  </a:lnTo>
                  <a:lnTo>
                    <a:pt x="223" y="14"/>
                  </a:lnTo>
                  <a:lnTo>
                    <a:pt x="250" y="28"/>
                  </a:lnTo>
                  <a:lnTo>
                    <a:pt x="274" y="47"/>
                  </a:lnTo>
                  <a:lnTo>
                    <a:pt x="294" y="71"/>
                  </a:lnTo>
                  <a:lnTo>
                    <a:pt x="309" y="98"/>
                  </a:lnTo>
                  <a:lnTo>
                    <a:pt x="318" y="128"/>
                  </a:lnTo>
                  <a:lnTo>
                    <a:pt x="321" y="159"/>
                  </a:lnTo>
                  <a:lnTo>
                    <a:pt x="318" y="192"/>
                  </a:lnTo>
                  <a:lnTo>
                    <a:pt x="309" y="222"/>
                  </a:lnTo>
                  <a:lnTo>
                    <a:pt x="294" y="249"/>
                  </a:lnTo>
                  <a:lnTo>
                    <a:pt x="274" y="272"/>
                  </a:lnTo>
                  <a:lnTo>
                    <a:pt x="250" y="292"/>
                  </a:lnTo>
                  <a:lnTo>
                    <a:pt x="223" y="306"/>
                  </a:lnTo>
                  <a:lnTo>
                    <a:pt x="193" y="316"/>
                  </a:lnTo>
                  <a:lnTo>
                    <a:pt x="161" y="319"/>
                  </a:lnTo>
                  <a:lnTo>
                    <a:pt x="128" y="316"/>
                  </a:lnTo>
                  <a:lnTo>
                    <a:pt x="99" y="306"/>
                  </a:lnTo>
                  <a:lnTo>
                    <a:pt x="72" y="292"/>
                  </a:lnTo>
                  <a:lnTo>
                    <a:pt x="48" y="272"/>
                  </a:lnTo>
                  <a:lnTo>
                    <a:pt x="28" y="249"/>
                  </a:lnTo>
                  <a:lnTo>
                    <a:pt x="13" y="222"/>
                  </a:lnTo>
                  <a:lnTo>
                    <a:pt x="4" y="192"/>
                  </a:lnTo>
                  <a:lnTo>
                    <a:pt x="0" y="159"/>
                  </a:lnTo>
                  <a:lnTo>
                    <a:pt x="4" y="128"/>
                  </a:lnTo>
                  <a:lnTo>
                    <a:pt x="13" y="98"/>
                  </a:lnTo>
                  <a:lnTo>
                    <a:pt x="28" y="71"/>
                  </a:lnTo>
                  <a:lnTo>
                    <a:pt x="48" y="47"/>
                  </a:lnTo>
                  <a:lnTo>
                    <a:pt x="72" y="28"/>
                  </a:lnTo>
                  <a:lnTo>
                    <a:pt x="99" y="14"/>
                  </a:lnTo>
                  <a:lnTo>
                    <a:pt x="128" y="4"/>
                  </a:lnTo>
                  <a:lnTo>
                    <a:pt x="16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1218987"/>
              <a:endParaRPr lang="en-US" sz="1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3" name="Oval 12"/>
          <p:cNvSpPr/>
          <p:nvPr/>
        </p:nvSpPr>
        <p:spPr>
          <a:xfrm>
            <a:off x="6029935" y="2864250"/>
            <a:ext cx="2114607" cy="2287213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 defTabSz="1218987"/>
            <a:endParaRPr lang="en-US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reeform 5"/>
          <p:cNvSpPr>
            <a:spLocks/>
          </p:cNvSpPr>
          <p:nvPr/>
        </p:nvSpPr>
        <p:spPr bwMode="auto">
          <a:xfrm>
            <a:off x="6167847" y="3300902"/>
            <a:ext cx="1838790" cy="1696050"/>
          </a:xfrm>
          <a:custGeom>
            <a:avLst/>
            <a:gdLst>
              <a:gd name="T0" fmla="*/ 1816 w 2128"/>
              <a:gd name="T1" fmla="*/ 0 h 1816"/>
              <a:gd name="T2" fmla="*/ 1532 w 2128"/>
              <a:gd name="T3" fmla="*/ 520 h 1816"/>
              <a:gd name="T4" fmla="*/ 596 w 2128"/>
              <a:gd name="T5" fmla="*/ 520 h 1816"/>
              <a:gd name="T6" fmla="*/ 312 w 2128"/>
              <a:gd name="T7" fmla="*/ 0 h 1816"/>
              <a:gd name="T8" fmla="*/ 0 w 2128"/>
              <a:gd name="T9" fmla="*/ 752 h 1816"/>
              <a:gd name="T10" fmla="*/ 1064 w 2128"/>
              <a:gd name="T11" fmla="*/ 1816 h 1816"/>
              <a:gd name="T12" fmla="*/ 2128 w 2128"/>
              <a:gd name="T13" fmla="*/ 752 h 1816"/>
              <a:gd name="T14" fmla="*/ 1816 w 2128"/>
              <a:gd name="T15" fmla="*/ 0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28" h="1816">
                <a:moveTo>
                  <a:pt x="1816" y="0"/>
                </a:moveTo>
                <a:cubicBezTo>
                  <a:pt x="1532" y="520"/>
                  <a:pt x="1532" y="520"/>
                  <a:pt x="1532" y="520"/>
                </a:cubicBezTo>
                <a:cubicBezTo>
                  <a:pt x="596" y="520"/>
                  <a:pt x="596" y="520"/>
                  <a:pt x="596" y="520"/>
                </a:cubicBezTo>
                <a:cubicBezTo>
                  <a:pt x="312" y="0"/>
                  <a:pt x="312" y="0"/>
                  <a:pt x="312" y="0"/>
                </a:cubicBezTo>
                <a:cubicBezTo>
                  <a:pt x="119" y="192"/>
                  <a:pt x="0" y="458"/>
                  <a:pt x="0" y="752"/>
                </a:cubicBezTo>
                <a:cubicBezTo>
                  <a:pt x="0" y="1340"/>
                  <a:pt x="476" y="1816"/>
                  <a:pt x="1064" y="1816"/>
                </a:cubicBezTo>
                <a:cubicBezTo>
                  <a:pt x="1652" y="1816"/>
                  <a:pt x="2128" y="1340"/>
                  <a:pt x="2128" y="752"/>
                </a:cubicBezTo>
                <a:cubicBezTo>
                  <a:pt x="2128" y="458"/>
                  <a:pt x="2009" y="192"/>
                  <a:pt x="1816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0" rIns="91440" bIns="45720" numCol="1" anchor="ctr" anchorCtr="1" compatLnSpc="1">
            <a:prstTxWarp prst="textNoShape">
              <a:avLst/>
            </a:prstTxWarp>
          </a:bodyPr>
          <a:lstStyle/>
          <a:p>
            <a:pPr algn="ctr" defTabSz="1218987"/>
            <a:endParaRPr lang="en-US" sz="1600" i="1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349930" y="4647944"/>
            <a:ext cx="2157110" cy="2154658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 defTabSz="1218987"/>
            <a:endParaRPr lang="en-US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Freeform 5"/>
          <p:cNvSpPr>
            <a:spLocks/>
          </p:cNvSpPr>
          <p:nvPr/>
        </p:nvSpPr>
        <p:spPr bwMode="auto">
          <a:xfrm>
            <a:off x="3490610" y="5067472"/>
            <a:ext cx="1875749" cy="1597755"/>
          </a:xfrm>
          <a:custGeom>
            <a:avLst/>
            <a:gdLst>
              <a:gd name="T0" fmla="*/ 1816 w 2128"/>
              <a:gd name="T1" fmla="*/ 0 h 1816"/>
              <a:gd name="T2" fmla="*/ 1532 w 2128"/>
              <a:gd name="T3" fmla="*/ 520 h 1816"/>
              <a:gd name="T4" fmla="*/ 596 w 2128"/>
              <a:gd name="T5" fmla="*/ 520 h 1816"/>
              <a:gd name="T6" fmla="*/ 312 w 2128"/>
              <a:gd name="T7" fmla="*/ 0 h 1816"/>
              <a:gd name="T8" fmla="*/ 0 w 2128"/>
              <a:gd name="T9" fmla="*/ 752 h 1816"/>
              <a:gd name="T10" fmla="*/ 1064 w 2128"/>
              <a:gd name="T11" fmla="*/ 1816 h 1816"/>
              <a:gd name="T12" fmla="*/ 2128 w 2128"/>
              <a:gd name="T13" fmla="*/ 752 h 1816"/>
              <a:gd name="T14" fmla="*/ 1816 w 2128"/>
              <a:gd name="T15" fmla="*/ 0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28" h="1816">
                <a:moveTo>
                  <a:pt x="1816" y="0"/>
                </a:moveTo>
                <a:cubicBezTo>
                  <a:pt x="1532" y="520"/>
                  <a:pt x="1532" y="520"/>
                  <a:pt x="1532" y="520"/>
                </a:cubicBezTo>
                <a:cubicBezTo>
                  <a:pt x="596" y="520"/>
                  <a:pt x="596" y="520"/>
                  <a:pt x="596" y="520"/>
                </a:cubicBezTo>
                <a:cubicBezTo>
                  <a:pt x="312" y="0"/>
                  <a:pt x="312" y="0"/>
                  <a:pt x="312" y="0"/>
                </a:cubicBezTo>
                <a:cubicBezTo>
                  <a:pt x="119" y="192"/>
                  <a:pt x="0" y="458"/>
                  <a:pt x="0" y="752"/>
                </a:cubicBezTo>
                <a:cubicBezTo>
                  <a:pt x="0" y="1340"/>
                  <a:pt x="476" y="1816"/>
                  <a:pt x="1064" y="1816"/>
                </a:cubicBezTo>
                <a:cubicBezTo>
                  <a:pt x="1652" y="1816"/>
                  <a:pt x="2128" y="1340"/>
                  <a:pt x="2128" y="752"/>
                </a:cubicBezTo>
                <a:cubicBezTo>
                  <a:pt x="2128" y="458"/>
                  <a:pt x="2009" y="192"/>
                  <a:pt x="1816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0" rIns="91440" bIns="45720" numCol="1" anchor="ctr" anchorCtr="1" compatLnSpc="1">
            <a:prstTxWarp prst="textNoShape">
              <a:avLst/>
            </a:prstTxWarp>
          </a:bodyPr>
          <a:lstStyle/>
          <a:p>
            <a:pPr algn="ctr" defTabSz="1218987"/>
            <a:endParaRPr lang="en-US" sz="160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val 59"/>
          <p:cNvSpPr/>
          <p:nvPr/>
        </p:nvSpPr>
        <p:spPr>
          <a:xfrm>
            <a:off x="721431" y="2880309"/>
            <a:ext cx="2151449" cy="225509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1"/>
          <a:lstStyle/>
          <a:p>
            <a:pPr algn="ctr" defTabSz="1218987"/>
            <a:endParaRPr lang="en-US"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Freeform 5"/>
          <p:cNvSpPr>
            <a:spLocks/>
          </p:cNvSpPr>
          <p:nvPr/>
        </p:nvSpPr>
        <p:spPr bwMode="auto">
          <a:xfrm>
            <a:off x="861743" y="3312809"/>
            <a:ext cx="1870825" cy="1672231"/>
          </a:xfrm>
          <a:custGeom>
            <a:avLst/>
            <a:gdLst>
              <a:gd name="T0" fmla="*/ 1816 w 2128"/>
              <a:gd name="T1" fmla="*/ 0 h 1816"/>
              <a:gd name="T2" fmla="*/ 1532 w 2128"/>
              <a:gd name="T3" fmla="*/ 520 h 1816"/>
              <a:gd name="T4" fmla="*/ 596 w 2128"/>
              <a:gd name="T5" fmla="*/ 520 h 1816"/>
              <a:gd name="T6" fmla="*/ 312 w 2128"/>
              <a:gd name="T7" fmla="*/ 0 h 1816"/>
              <a:gd name="T8" fmla="*/ 0 w 2128"/>
              <a:gd name="T9" fmla="*/ 752 h 1816"/>
              <a:gd name="T10" fmla="*/ 1064 w 2128"/>
              <a:gd name="T11" fmla="*/ 1816 h 1816"/>
              <a:gd name="T12" fmla="*/ 2128 w 2128"/>
              <a:gd name="T13" fmla="*/ 752 h 1816"/>
              <a:gd name="T14" fmla="*/ 1816 w 2128"/>
              <a:gd name="T15" fmla="*/ 0 h 1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128" h="1816">
                <a:moveTo>
                  <a:pt x="1816" y="0"/>
                </a:moveTo>
                <a:cubicBezTo>
                  <a:pt x="1532" y="520"/>
                  <a:pt x="1532" y="520"/>
                  <a:pt x="1532" y="520"/>
                </a:cubicBezTo>
                <a:cubicBezTo>
                  <a:pt x="596" y="520"/>
                  <a:pt x="596" y="520"/>
                  <a:pt x="596" y="520"/>
                </a:cubicBezTo>
                <a:cubicBezTo>
                  <a:pt x="312" y="0"/>
                  <a:pt x="312" y="0"/>
                  <a:pt x="312" y="0"/>
                </a:cubicBezTo>
                <a:cubicBezTo>
                  <a:pt x="119" y="192"/>
                  <a:pt x="0" y="458"/>
                  <a:pt x="0" y="752"/>
                </a:cubicBezTo>
                <a:cubicBezTo>
                  <a:pt x="0" y="1340"/>
                  <a:pt x="476" y="1816"/>
                  <a:pt x="1064" y="1816"/>
                </a:cubicBezTo>
                <a:cubicBezTo>
                  <a:pt x="1652" y="1816"/>
                  <a:pt x="2128" y="1340"/>
                  <a:pt x="2128" y="752"/>
                </a:cubicBezTo>
                <a:cubicBezTo>
                  <a:pt x="2128" y="458"/>
                  <a:pt x="2009" y="192"/>
                  <a:pt x="1816" y="0"/>
                </a:cubicBez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vert="horz" wrap="square" lIns="91440" tIns="457200" rIns="91440" bIns="45720" numCol="1" anchor="ctr" anchorCtr="1" compatLnSpc="1">
            <a:prstTxWarp prst="textNoShape">
              <a:avLst/>
            </a:prstTxWarp>
          </a:bodyPr>
          <a:lstStyle/>
          <a:p>
            <a:pPr algn="ctr" defTabSz="1218987"/>
            <a:endParaRPr lang="en-US" sz="160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Freeform 193"/>
          <p:cNvSpPr>
            <a:spLocks noEditPoints="1"/>
          </p:cNvSpPr>
          <p:nvPr/>
        </p:nvSpPr>
        <p:spPr bwMode="auto">
          <a:xfrm>
            <a:off x="4253912" y="4770435"/>
            <a:ext cx="445409" cy="675172"/>
          </a:xfrm>
          <a:custGeom>
            <a:avLst/>
            <a:gdLst>
              <a:gd name="T0" fmla="*/ 1982 w 2908"/>
              <a:gd name="T1" fmla="*/ 2871 h 3576"/>
              <a:gd name="T2" fmla="*/ 1840 w 2908"/>
              <a:gd name="T3" fmla="*/ 2941 h 3576"/>
              <a:gd name="T4" fmla="*/ 2172 w 2908"/>
              <a:gd name="T5" fmla="*/ 3267 h 3576"/>
              <a:gd name="T6" fmla="*/ 2700 w 2908"/>
              <a:gd name="T7" fmla="*/ 2735 h 3576"/>
              <a:gd name="T8" fmla="*/ 2607 w 2908"/>
              <a:gd name="T9" fmla="*/ 2605 h 3576"/>
              <a:gd name="T10" fmla="*/ 1479 w 2908"/>
              <a:gd name="T11" fmla="*/ 2605 h 3576"/>
              <a:gd name="T12" fmla="*/ 939 w 2908"/>
              <a:gd name="T13" fmla="*/ 2646 h 3576"/>
              <a:gd name="T14" fmla="*/ 953 w 2908"/>
              <a:gd name="T15" fmla="*/ 2505 h 3576"/>
              <a:gd name="T16" fmla="*/ 829 w 2908"/>
              <a:gd name="T17" fmla="*/ 2453 h 3576"/>
              <a:gd name="T18" fmla="*/ 451 w 2908"/>
              <a:gd name="T19" fmla="*/ 2589 h 3576"/>
              <a:gd name="T20" fmla="*/ 483 w 2908"/>
              <a:gd name="T21" fmla="*/ 2505 h 3576"/>
              <a:gd name="T22" fmla="*/ 2245 w 2908"/>
              <a:gd name="T23" fmla="*/ 2247 h 3576"/>
              <a:gd name="T24" fmla="*/ 2714 w 2908"/>
              <a:gd name="T25" fmla="*/ 2443 h 3576"/>
              <a:gd name="T26" fmla="*/ 2908 w 2908"/>
              <a:gd name="T27" fmla="*/ 2912 h 3576"/>
              <a:gd name="T28" fmla="*/ 2714 w 2908"/>
              <a:gd name="T29" fmla="*/ 3381 h 3576"/>
              <a:gd name="T30" fmla="*/ 2245 w 2908"/>
              <a:gd name="T31" fmla="*/ 3576 h 3576"/>
              <a:gd name="T32" fmla="*/ 1776 w 2908"/>
              <a:gd name="T33" fmla="*/ 3381 h 3576"/>
              <a:gd name="T34" fmla="*/ 1582 w 2908"/>
              <a:gd name="T35" fmla="*/ 2912 h 3576"/>
              <a:gd name="T36" fmla="*/ 1776 w 2908"/>
              <a:gd name="T37" fmla="*/ 2443 h 3576"/>
              <a:gd name="T38" fmla="*/ 2245 w 2908"/>
              <a:gd name="T39" fmla="*/ 2247 h 3576"/>
              <a:gd name="T40" fmla="*/ 1582 w 2908"/>
              <a:gd name="T41" fmla="*/ 2146 h 3576"/>
              <a:gd name="T42" fmla="*/ 939 w 2908"/>
              <a:gd name="T43" fmla="*/ 2187 h 3576"/>
              <a:gd name="T44" fmla="*/ 953 w 2908"/>
              <a:gd name="T45" fmla="*/ 2046 h 3576"/>
              <a:gd name="T46" fmla="*/ 829 w 2908"/>
              <a:gd name="T47" fmla="*/ 2016 h 3576"/>
              <a:gd name="T48" fmla="*/ 451 w 2908"/>
              <a:gd name="T49" fmla="*/ 2151 h 3576"/>
              <a:gd name="T50" fmla="*/ 483 w 2908"/>
              <a:gd name="T51" fmla="*/ 2068 h 3576"/>
              <a:gd name="T52" fmla="*/ 970 w 2908"/>
              <a:gd name="T53" fmla="*/ 1635 h 3576"/>
              <a:gd name="T54" fmla="*/ 1834 w 2908"/>
              <a:gd name="T55" fmla="*/ 1753 h 3576"/>
              <a:gd name="T56" fmla="*/ 928 w 2908"/>
              <a:gd name="T57" fmla="*/ 1767 h 3576"/>
              <a:gd name="T58" fmla="*/ 970 w 2908"/>
              <a:gd name="T59" fmla="*/ 1635 h 3576"/>
              <a:gd name="T60" fmla="*/ 821 w 2908"/>
              <a:gd name="T61" fmla="*/ 1594 h 3576"/>
              <a:gd name="T62" fmla="*/ 441 w 2908"/>
              <a:gd name="T63" fmla="*/ 1706 h 3576"/>
              <a:gd name="T64" fmla="*/ 497 w 2908"/>
              <a:gd name="T65" fmla="*/ 1636 h 3576"/>
              <a:gd name="T66" fmla="*/ 1785 w 2908"/>
              <a:gd name="T67" fmla="*/ 1175 h 3576"/>
              <a:gd name="T68" fmla="*/ 1827 w 2908"/>
              <a:gd name="T69" fmla="*/ 1307 h 3576"/>
              <a:gd name="T70" fmla="*/ 921 w 2908"/>
              <a:gd name="T71" fmla="*/ 1293 h 3576"/>
              <a:gd name="T72" fmla="*/ 790 w 2908"/>
              <a:gd name="T73" fmla="*/ 1061 h 3576"/>
              <a:gd name="T74" fmla="*/ 633 w 2908"/>
              <a:gd name="T75" fmla="*/ 1351 h 3576"/>
              <a:gd name="T76" fmla="*/ 435 w 2908"/>
              <a:gd name="T77" fmla="*/ 1238 h 3576"/>
              <a:gd name="T78" fmla="*/ 510 w 2908"/>
              <a:gd name="T79" fmla="*/ 1189 h 3576"/>
              <a:gd name="T80" fmla="*/ 563 w 2908"/>
              <a:gd name="T81" fmla="*/ 384 h 3576"/>
              <a:gd name="T82" fmla="*/ 699 w 2908"/>
              <a:gd name="T83" fmla="*/ 636 h 3576"/>
              <a:gd name="T84" fmla="*/ 1631 w 2908"/>
              <a:gd name="T85" fmla="*/ 614 h 3576"/>
              <a:gd name="T86" fmla="*/ 1729 w 2908"/>
              <a:gd name="T87" fmla="*/ 358 h 3576"/>
              <a:gd name="T88" fmla="*/ 2260 w 2908"/>
              <a:gd name="T89" fmla="*/ 451 h 3576"/>
              <a:gd name="T90" fmla="*/ 2175 w 2908"/>
              <a:gd name="T91" fmla="*/ 2098 h 3576"/>
              <a:gd name="T92" fmla="*/ 1450 w 2908"/>
              <a:gd name="T93" fmla="*/ 3095 h 3576"/>
              <a:gd name="T94" fmla="*/ 49 w 2908"/>
              <a:gd name="T95" fmla="*/ 3146 h 3576"/>
              <a:gd name="T96" fmla="*/ 22 w 2908"/>
              <a:gd name="T97" fmla="*/ 468 h 3576"/>
              <a:gd name="T98" fmla="*/ 1148 w 2908"/>
              <a:gd name="T99" fmla="*/ 102 h 3576"/>
              <a:gd name="T100" fmla="*/ 1082 w 2908"/>
              <a:gd name="T101" fmla="*/ 218 h 3576"/>
              <a:gd name="T102" fmla="*/ 1214 w 2908"/>
              <a:gd name="T103" fmla="*/ 218 h 3576"/>
              <a:gd name="T104" fmla="*/ 1148 w 2908"/>
              <a:gd name="T105" fmla="*/ 102 h 3576"/>
              <a:gd name="T106" fmla="*/ 1303 w 2908"/>
              <a:gd name="T107" fmla="*/ 88 h 3576"/>
              <a:gd name="T108" fmla="*/ 1364 w 2908"/>
              <a:gd name="T109" fmla="*/ 245 h 3576"/>
              <a:gd name="T110" fmla="*/ 1607 w 2908"/>
              <a:gd name="T111" fmla="*/ 322 h 3576"/>
              <a:gd name="T112" fmla="*/ 1588 w 2908"/>
              <a:gd name="T113" fmla="*/ 518 h 3576"/>
              <a:gd name="T114" fmla="*/ 730 w 2908"/>
              <a:gd name="T115" fmla="*/ 536 h 3576"/>
              <a:gd name="T116" fmla="*/ 675 w 2908"/>
              <a:gd name="T117" fmla="*/ 348 h 3576"/>
              <a:gd name="T118" fmla="*/ 913 w 2908"/>
              <a:gd name="T119" fmla="*/ 252 h 3576"/>
              <a:gd name="T120" fmla="*/ 980 w 2908"/>
              <a:gd name="T121" fmla="*/ 115 h 3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08" h="3576">
                <a:moveTo>
                  <a:pt x="2607" y="2605"/>
                </a:moveTo>
                <a:lnTo>
                  <a:pt x="2585" y="2607"/>
                </a:lnTo>
                <a:lnTo>
                  <a:pt x="2563" y="2613"/>
                </a:lnTo>
                <a:lnTo>
                  <a:pt x="2543" y="2623"/>
                </a:lnTo>
                <a:lnTo>
                  <a:pt x="2526" y="2640"/>
                </a:lnTo>
                <a:lnTo>
                  <a:pt x="2181" y="3027"/>
                </a:lnTo>
                <a:lnTo>
                  <a:pt x="2003" y="2884"/>
                </a:lnTo>
                <a:lnTo>
                  <a:pt x="1982" y="2871"/>
                </a:lnTo>
                <a:lnTo>
                  <a:pt x="1961" y="2863"/>
                </a:lnTo>
                <a:lnTo>
                  <a:pt x="1939" y="2861"/>
                </a:lnTo>
                <a:lnTo>
                  <a:pt x="1916" y="2863"/>
                </a:lnTo>
                <a:lnTo>
                  <a:pt x="1895" y="2871"/>
                </a:lnTo>
                <a:lnTo>
                  <a:pt x="1875" y="2882"/>
                </a:lnTo>
                <a:lnTo>
                  <a:pt x="1859" y="2899"/>
                </a:lnTo>
                <a:lnTo>
                  <a:pt x="1846" y="2919"/>
                </a:lnTo>
                <a:lnTo>
                  <a:pt x="1840" y="2941"/>
                </a:lnTo>
                <a:lnTo>
                  <a:pt x="1836" y="2963"/>
                </a:lnTo>
                <a:lnTo>
                  <a:pt x="1840" y="2985"/>
                </a:lnTo>
                <a:lnTo>
                  <a:pt x="1846" y="3007"/>
                </a:lnTo>
                <a:lnTo>
                  <a:pt x="1858" y="3026"/>
                </a:lnTo>
                <a:lnTo>
                  <a:pt x="1875" y="3043"/>
                </a:lnTo>
                <a:lnTo>
                  <a:pt x="2130" y="3247"/>
                </a:lnTo>
                <a:lnTo>
                  <a:pt x="2150" y="3260"/>
                </a:lnTo>
                <a:lnTo>
                  <a:pt x="2172" y="3267"/>
                </a:lnTo>
                <a:lnTo>
                  <a:pt x="2193" y="3269"/>
                </a:lnTo>
                <a:lnTo>
                  <a:pt x="2215" y="3267"/>
                </a:lnTo>
                <a:lnTo>
                  <a:pt x="2235" y="3261"/>
                </a:lnTo>
                <a:lnTo>
                  <a:pt x="2254" y="3250"/>
                </a:lnTo>
                <a:lnTo>
                  <a:pt x="2270" y="3236"/>
                </a:lnTo>
                <a:lnTo>
                  <a:pt x="2678" y="2775"/>
                </a:lnTo>
                <a:lnTo>
                  <a:pt x="2691" y="2756"/>
                </a:lnTo>
                <a:lnTo>
                  <a:pt x="2700" y="2735"/>
                </a:lnTo>
                <a:lnTo>
                  <a:pt x="2704" y="2712"/>
                </a:lnTo>
                <a:lnTo>
                  <a:pt x="2702" y="2691"/>
                </a:lnTo>
                <a:lnTo>
                  <a:pt x="2697" y="2669"/>
                </a:lnTo>
                <a:lnTo>
                  <a:pt x="2686" y="2648"/>
                </a:lnTo>
                <a:lnTo>
                  <a:pt x="2670" y="2631"/>
                </a:lnTo>
                <a:lnTo>
                  <a:pt x="2650" y="2618"/>
                </a:lnTo>
                <a:lnTo>
                  <a:pt x="2629" y="2609"/>
                </a:lnTo>
                <a:lnTo>
                  <a:pt x="2607" y="2605"/>
                </a:lnTo>
                <a:close/>
                <a:moveTo>
                  <a:pt x="970" y="2503"/>
                </a:moveTo>
                <a:lnTo>
                  <a:pt x="1428" y="2503"/>
                </a:lnTo>
                <a:lnTo>
                  <a:pt x="1445" y="2505"/>
                </a:lnTo>
                <a:lnTo>
                  <a:pt x="1459" y="2513"/>
                </a:lnTo>
                <a:lnTo>
                  <a:pt x="1469" y="2524"/>
                </a:lnTo>
                <a:lnTo>
                  <a:pt x="1477" y="2538"/>
                </a:lnTo>
                <a:lnTo>
                  <a:pt x="1479" y="2554"/>
                </a:lnTo>
                <a:lnTo>
                  <a:pt x="1479" y="2605"/>
                </a:lnTo>
                <a:lnTo>
                  <a:pt x="1477" y="2621"/>
                </a:lnTo>
                <a:lnTo>
                  <a:pt x="1469" y="2635"/>
                </a:lnTo>
                <a:lnTo>
                  <a:pt x="1459" y="2646"/>
                </a:lnTo>
                <a:lnTo>
                  <a:pt x="1445" y="2654"/>
                </a:lnTo>
                <a:lnTo>
                  <a:pt x="1428" y="2656"/>
                </a:lnTo>
                <a:lnTo>
                  <a:pt x="970" y="2656"/>
                </a:lnTo>
                <a:lnTo>
                  <a:pt x="953" y="2654"/>
                </a:lnTo>
                <a:lnTo>
                  <a:pt x="939" y="2646"/>
                </a:lnTo>
                <a:lnTo>
                  <a:pt x="928" y="2635"/>
                </a:lnTo>
                <a:lnTo>
                  <a:pt x="921" y="2621"/>
                </a:lnTo>
                <a:lnTo>
                  <a:pt x="919" y="2605"/>
                </a:lnTo>
                <a:lnTo>
                  <a:pt x="919" y="2554"/>
                </a:lnTo>
                <a:lnTo>
                  <a:pt x="921" y="2538"/>
                </a:lnTo>
                <a:lnTo>
                  <a:pt x="928" y="2524"/>
                </a:lnTo>
                <a:lnTo>
                  <a:pt x="939" y="2513"/>
                </a:lnTo>
                <a:lnTo>
                  <a:pt x="953" y="2505"/>
                </a:lnTo>
                <a:lnTo>
                  <a:pt x="970" y="2503"/>
                </a:lnTo>
                <a:close/>
                <a:moveTo>
                  <a:pt x="790" y="2388"/>
                </a:moveTo>
                <a:lnTo>
                  <a:pt x="804" y="2392"/>
                </a:lnTo>
                <a:lnTo>
                  <a:pt x="817" y="2400"/>
                </a:lnTo>
                <a:lnTo>
                  <a:pt x="827" y="2411"/>
                </a:lnTo>
                <a:lnTo>
                  <a:pt x="832" y="2425"/>
                </a:lnTo>
                <a:lnTo>
                  <a:pt x="832" y="2439"/>
                </a:lnTo>
                <a:lnTo>
                  <a:pt x="829" y="2453"/>
                </a:lnTo>
                <a:lnTo>
                  <a:pt x="821" y="2466"/>
                </a:lnTo>
                <a:lnTo>
                  <a:pt x="633" y="2678"/>
                </a:lnTo>
                <a:lnTo>
                  <a:pt x="622" y="2686"/>
                </a:lnTo>
                <a:lnTo>
                  <a:pt x="610" y="2692"/>
                </a:lnTo>
                <a:lnTo>
                  <a:pt x="597" y="2694"/>
                </a:lnTo>
                <a:lnTo>
                  <a:pt x="582" y="2691"/>
                </a:lnTo>
                <a:lnTo>
                  <a:pt x="568" y="2683"/>
                </a:lnTo>
                <a:lnTo>
                  <a:pt x="451" y="2589"/>
                </a:lnTo>
                <a:lnTo>
                  <a:pt x="441" y="2578"/>
                </a:lnTo>
                <a:lnTo>
                  <a:pt x="435" y="2565"/>
                </a:lnTo>
                <a:lnTo>
                  <a:pt x="434" y="2551"/>
                </a:lnTo>
                <a:lnTo>
                  <a:pt x="436" y="2537"/>
                </a:lnTo>
                <a:lnTo>
                  <a:pt x="444" y="2523"/>
                </a:lnTo>
                <a:lnTo>
                  <a:pt x="454" y="2513"/>
                </a:lnTo>
                <a:lnTo>
                  <a:pt x="468" y="2508"/>
                </a:lnTo>
                <a:lnTo>
                  <a:pt x="483" y="2505"/>
                </a:lnTo>
                <a:lnTo>
                  <a:pt x="497" y="2509"/>
                </a:lnTo>
                <a:lnTo>
                  <a:pt x="510" y="2516"/>
                </a:lnTo>
                <a:lnTo>
                  <a:pt x="592" y="2582"/>
                </a:lnTo>
                <a:lnTo>
                  <a:pt x="751" y="2404"/>
                </a:lnTo>
                <a:lnTo>
                  <a:pt x="762" y="2394"/>
                </a:lnTo>
                <a:lnTo>
                  <a:pt x="776" y="2389"/>
                </a:lnTo>
                <a:lnTo>
                  <a:pt x="790" y="2388"/>
                </a:lnTo>
                <a:close/>
                <a:moveTo>
                  <a:pt x="2245" y="2247"/>
                </a:moveTo>
                <a:lnTo>
                  <a:pt x="2312" y="2251"/>
                </a:lnTo>
                <a:lnTo>
                  <a:pt x="2378" y="2262"/>
                </a:lnTo>
                <a:lnTo>
                  <a:pt x="2442" y="2278"/>
                </a:lnTo>
                <a:lnTo>
                  <a:pt x="2503" y="2299"/>
                </a:lnTo>
                <a:lnTo>
                  <a:pt x="2561" y="2328"/>
                </a:lnTo>
                <a:lnTo>
                  <a:pt x="2615" y="2361"/>
                </a:lnTo>
                <a:lnTo>
                  <a:pt x="2666" y="2399"/>
                </a:lnTo>
                <a:lnTo>
                  <a:pt x="2714" y="2443"/>
                </a:lnTo>
                <a:lnTo>
                  <a:pt x="2756" y="2489"/>
                </a:lnTo>
                <a:lnTo>
                  <a:pt x="2795" y="2540"/>
                </a:lnTo>
                <a:lnTo>
                  <a:pt x="2828" y="2595"/>
                </a:lnTo>
                <a:lnTo>
                  <a:pt x="2856" y="2654"/>
                </a:lnTo>
                <a:lnTo>
                  <a:pt x="2878" y="2715"/>
                </a:lnTo>
                <a:lnTo>
                  <a:pt x="2895" y="2778"/>
                </a:lnTo>
                <a:lnTo>
                  <a:pt x="2904" y="2843"/>
                </a:lnTo>
                <a:lnTo>
                  <a:pt x="2908" y="2912"/>
                </a:lnTo>
                <a:lnTo>
                  <a:pt x="2904" y="2980"/>
                </a:lnTo>
                <a:lnTo>
                  <a:pt x="2895" y="3046"/>
                </a:lnTo>
                <a:lnTo>
                  <a:pt x="2878" y="3109"/>
                </a:lnTo>
                <a:lnTo>
                  <a:pt x="2856" y="3171"/>
                </a:lnTo>
                <a:lnTo>
                  <a:pt x="2828" y="3228"/>
                </a:lnTo>
                <a:lnTo>
                  <a:pt x="2795" y="3283"/>
                </a:lnTo>
                <a:lnTo>
                  <a:pt x="2756" y="3334"/>
                </a:lnTo>
                <a:lnTo>
                  <a:pt x="2714" y="3381"/>
                </a:lnTo>
                <a:lnTo>
                  <a:pt x="2666" y="3424"/>
                </a:lnTo>
                <a:lnTo>
                  <a:pt x="2615" y="3462"/>
                </a:lnTo>
                <a:lnTo>
                  <a:pt x="2561" y="3496"/>
                </a:lnTo>
                <a:lnTo>
                  <a:pt x="2503" y="3524"/>
                </a:lnTo>
                <a:lnTo>
                  <a:pt x="2442" y="3546"/>
                </a:lnTo>
                <a:lnTo>
                  <a:pt x="2378" y="3563"/>
                </a:lnTo>
                <a:lnTo>
                  <a:pt x="2312" y="3573"/>
                </a:lnTo>
                <a:lnTo>
                  <a:pt x="2245" y="3576"/>
                </a:lnTo>
                <a:lnTo>
                  <a:pt x="2177" y="3573"/>
                </a:lnTo>
                <a:lnTo>
                  <a:pt x="2111" y="3563"/>
                </a:lnTo>
                <a:lnTo>
                  <a:pt x="2047" y="3546"/>
                </a:lnTo>
                <a:lnTo>
                  <a:pt x="1987" y="3524"/>
                </a:lnTo>
                <a:lnTo>
                  <a:pt x="1928" y="3496"/>
                </a:lnTo>
                <a:lnTo>
                  <a:pt x="1874" y="3462"/>
                </a:lnTo>
                <a:lnTo>
                  <a:pt x="1823" y="3424"/>
                </a:lnTo>
                <a:lnTo>
                  <a:pt x="1776" y="3381"/>
                </a:lnTo>
                <a:lnTo>
                  <a:pt x="1733" y="3334"/>
                </a:lnTo>
                <a:lnTo>
                  <a:pt x="1695" y="3283"/>
                </a:lnTo>
                <a:lnTo>
                  <a:pt x="1662" y="3228"/>
                </a:lnTo>
                <a:lnTo>
                  <a:pt x="1634" y="3171"/>
                </a:lnTo>
                <a:lnTo>
                  <a:pt x="1611" y="3109"/>
                </a:lnTo>
                <a:lnTo>
                  <a:pt x="1595" y="3046"/>
                </a:lnTo>
                <a:lnTo>
                  <a:pt x="1585" y="2980"/>
                </a:lnTo>
                <a:lnTo>
                  <a:pt x="1582" y="2912"/>
                </a:lnTo>
                <a:lnTo>
                  <a:pt x="1585" y="2843"/>
                </a:lnTo>
                <a:lnTo>
                  <a:pt x="1595" y="2778"/>
                </a:lnTo>
                <a:lnTo>
                  <a:pt x="1611" y="2715"/>
                </a:lnTo>
                <a:lnTo>
                  <a:pt x="1634" y="2654"/>
                </a:lnTo>
                <a:lnTo>
                  <a:pt x="1662" y="2595"/>
                </a:lnTo>
                <a:lnTo>
                  <a:pt x="1695" y="2540"/>
                </a:lnTo>
                <a:lnTo>
                  <a:pt x="1733" y="2489"/>
                </a:lnTo>
                <a:lnTo>
                  <a:pt x="1776" y="2443"/>
                </a:lnTo>
                <a:lnTo>
                  <a:pt x="1823" y="2399"/>
                </a:lnTo>
                <a:lnTo>
                  <a:pt x="1874" y="2361"/>
                </a:lnTo>
                <a:lnTo>
                  <a:pt x="1928" y="2328"/>
                </a:lnTo>
                <a:lnTo>
                  <a:pt x="1987" y="2299"/>
                </a:lnTo>
                <a:lnTo>
                  <a:pt x="2047" y="2278"/>
                </a:lnTo>
                <a:lnTo>
                  <a:pt x="2111" y="2262"/>
                </a:lnTo>
                <a:lnTo>
                  <a:pt x="2177" y="2251"/>
                </a:lnTo>
                <a:lnTo>
                  <a:pt x="2245" y="2247"/>
                </a:lnTo>
                <a:close/>
                <a:moveTo>
                  <a:pt x="970" y="2044"/>
                </a:moveTo>
                <a:lnTo>
                  <a:pt x="1531" y="2044"/>
                </a:lnTo>
                <a:lnTo>
                  <a:pt x="1546" y="2046"/>
                </a:lnTo>
                <a:lnTo>
                  <a:pt x="1560" y="2053"/>
                </a:lnTo>
                <a:lnTo>
                  <a:pt x="1572" y="2064"/>
                </a:lnTo>
                <a:lnTo>
                  <a:pt x="1579" y="2078"/>
                </a:lnTo>
                <a:lnTo>
                  <a:pt x="1582" y="2095"/>
                </a:lnTo>
                <a:lnTo>
                  <a:pt x="1582" y="2146"/>
                </a:lnTo>
                <a:lnTo>
                  <a:pt x="1579" y="2162"/>
                </a:lnTo>
                <a:lnTo>
                  <a:pt x="1572" y="2176"/>
                </a:lnTo>
                <a:lnTo>
                  <a:pt x="1560" y="2187"/>
                </a:lnTo>
                <a:lnTo>
                  <a:pt x="1546" y="2194"/>
                </a:lnTo>
                <a:lnTo>
                  <a:pt x="1531" y="2197"/>
                </a:lnTo>
                <a:lnTo>
                  <a:pt x="970" y="2197"/>
                </a:lnTo>
                <a:lnTo>
                  <a:pt x="953" y="2194"/>
                </a:lnTo>
                <a:lnTo>
                  <a:pt x="939" y="2187"/>
                </a:lnTo>
                <a:lnTo>
                  <a:pt x="928" y="2176"/>
                </a:lnTo>
                <a:lnTo>
                  <a:pt x="921" y="2162"/>
                </a:lnTo>
                <a:lnTo>
                  <a:pt x="919" y="2146"/>
                </a:lnTo>
                <a:lnTo>
                  <a:pt x="919" y="2095"/>
                </a:lnTo>
                <a:lnTo>
                  <a:pt x="921" y="2078"/>
                </a:lnTo>
                <a:lnTo>
                  <a:pt x="928" y="2064"/>
                </a:lnTo>
                <a:lnTo>
                  <a:pt x="939" y="2053"/>
                </a:lnTo>
                <a:lnTo>
                  <a:pt x="953" y="2046"/>
                </a:lnTo>
                <a:lnTo>
                  <a:pt x="970" y="2044"/>
                </a:lnTo>
                <a:close/>
                <a:moveTo>
                  <a:pt x="790" y="1951"/>
                </a:moveTo>
                <a:lnTo>
                  <a:pt x="804" y="1954"/>
                </a:lnTo>
                <a:lnTo>
                  <a:pt x="817" y="1962"/>
                </a:lnTo>
                <a:lnTo>
                  <a:pt x="827" y="1973"/>
                </a:lnTo>
                <a:lnTo>
                  <a:pt x="832" y="1987"/>
                </a:lnTo>
                <a:lnTo>
                  <a:pt x="832" y="2001"/>
                </a:lnTo>
                <a:lnTo>
                  <a:pt x="829" y="2016"/>
                </a:lnTo>
                <a:lnTo>
                  <a:pt x="821" y="2029"/>
                </a:lnTo>
                <a:lnTo>
                  <a:pt x="633" y="2240"/>
                </a:lnTo>
                <a:lnTo>
                  <a:pt x="622" y="2249"/>
                </a:lnTo>
                <a:lnTo>
                  <a:pt x="610" y="2254"/>
                </a:lnTo>
                <a:lnTo>
                  <a:pt x="597" y="2256"/>
                </a:lnTo>
                <a:lnTo>
                  <a:pt x="582" y="2253"/>
                </a:lnTo>
                <a:lnTo>
                  <a:pt x="568" y="2245"/>
                </a:lnTo>
                <a:lnTo>
                  <a:pt x="451" y="2151"/>
                </a:lnTo>
                <a:lnTo>
                  <a:pt x="441" y="2140"/>
                </a:lnTo>
                <a:lnTo>
                  <a:pt x="435" y="2127"/>
                </a:lnTo>
                <a:lnTo>
                  <a:pt x="434" y="2113"/>
                </a:lnTo>
                <a:lnTo>
                  <a:pt x="436" y="2099"/>
                </a:lnTo>
                <a:lnTo>
                  <a:pt x="444" y="2085"/>
                </a:lnTo>
                <a:lnTo>
                  <a:pt x="454" y="2075"/>
                </a:lnTo>
                <a:lnTo>
                  <a:pt x="468" y="2070"/>
                </a:lnTo>
                <a:lnTo>
                  <a:pt x="483" y="2068"/>
                </a:lnTo>
                <a:lnTo>
                  <a:pt x="497" y="2071"/>
                </a:lnTo>
                <a:lnTo>
                  <a:pt x="510" y="2078"/>
                </a:lnTo>
                <a:lnTo>
                  <a:pt x="592" y="2145"/>
                </a:lnTo>
                <a:lnTo>
                  <a:pt x="751" y="1966"/>
                </a:lnTo>
                <a:lnTo>
                  <a:pt x="762" y="1956"/>
                </a:lnTo>
                <a:lnTo>
                  <a:pt x="776" y="1952"/>
                </a:lnTo>
                <a:lnTo>
                  <a:pt x="790" y="1951"/>
                </a:lnTo>
                <a:close/>
                <a:moveTo>
                  <a:pt x="970" y="1635"/>
                </a:moveTo>
                <a:lnTo>
                  <a:pt x="1785" y="1635"/>
                </a:lnTo>
                <a:lnTo>
                  <a:pt x="1802" y="1637"/>
                </a:lnTo>
                <a:lnTo>
                  <a:pt x="1816" y="1645"/>
                </a:lnTo>
                <a:lnTo>
                  <a:pt x="1827" y="1656"/>
                </a:lnTo>
                <a:lnTo>
                  <a:pt x="1834" y="1670"/>
                </a:lnTo>
                <a:lnTo>
                  <a:pt x="1836" y="1686"/>
                </a:lnTo>
                <a:lnTo>
                  <a:pt x="1836" y="1737"/>
                </a:lnTo>
                <a:lnTo>
                  <a:pt x="1834" y="1753"/>
                </a:lnTo>
                <a:lnTo>
                  <a:pt x="1827" y="1767"/>
                </a:lnTo>
                <a:lnTo>
                  <a:pt x="1816" y="1778"/>
                </a:lnTo>
                <a:lnTo>
                  <a:pt x="1802" y="1786"/>
                </a:lnTo>
                <a:lnTo>
                  <a:pt x="1785" y="1788"/>
                </a:lnTo>
                <a:lnTo>
                  <a:pt x="970" y="1788"/>
                </a:lnTo>
                <a:lnTo>
                  <a:pt x="953" y="1786"/>
                </a:lnTo>
                <a:lnTo>
                  <a:pt x="939" y="1778"/>
                </a:lnTo>
                <a:lnTo>
                  <a:pt x="928" y="1767"/>
                </a:lnTo>
                <a:lnTo>
                  <a:pt x="921" y="1753"/>
                </a:lnTo>
                <a:lnTo>
                  <a:pt x="919" y="1737"/>
                </a:lnTo>
                <a:lnTo>
                  <a:pt x="919" y="1686"/>
                </a:lnTo>
                <a:lnTo>
                  <a:pt x="921" y="1670"/>
                </a:lnTo>
                <a:lnTo>
                  <a:pt x="928" y="1656"/>
                </a:lnTo>
                <a:lnTo>
                  <a:pt x="939" y="1645"/>
                </a:lnTo>
                <a:lnTo>
                  <a:pt x="953" y="1637"/>
                </a:lnTo>
                <a:lnTo>
                  <a:pt x="970" y="1635"/>
                </a:lnTo>
                <a:close/>
                <a:moveTo>
                  <a:pt x="790" y="1516"/>
                </a:moveTo>
                <a:lnTo>
                  <a:pt x="804" y="1519"/>
                </a:lnTo>
                <a:lnTo>
                  <a:pt x="817" y="1528"/>
                </a:lnTo>
                <a:lnTo>
                  <a:pt x="827" y="1539"/>
                </a:lnTo>
                <a:lnTo>
                  <a:pt x="832" y="1553"/>
                </a:lnTo>
                <a:lnTo>
                  <a:pt x="832" y="1567"/>
                </a:lnTo>
                <a:lnTo>
                  <a:pt x="829" y="1581"/>
                </a:lnTo>
                <a:lnTo>
                  <a:pt x="821" y="1594"/>
                </a:lnTo>
                <a:lnTo>
                  <a:pt x="633" y="1805"/>
                </a:lnTo>
                <a:lnTo>
                  <a:pt x="622" y="1814"/>
                </a:lnTo>
                <a:lnTo>
                  <a:pt x="610" y="1819"/>
                </a:lnTo>
                <a:lnTo>
                  <a:pt x="597" y="1822"/>
                </a:lnTo>
                <a:lnTo>
                  <a:pt x="582" y="1818"/>
                </a:lnTo>
                <a:lnTo>
                  <a:pt x="568" y="1811"/>
                </a:lnTo>
                <a:lnTo>
                  <a:pt x="451" y="1716"/>
                </a:lnTo>
                <a:lnTo>
                  <a:pt x="441" y="1706"/>
                </a:lnTo>
                <a:lnTo>
                  <a:pt x="435" y="1693"/>
                </a:lnTo>
                <a:lnTo>
                  <a:pt x="434" y="1679"/>
                </a:lnTo>
                <a:lnTo>
                  <a:pt x="436" y="1663"/>
                </a:lnTo>
                <a:lnTo>
                  <a:pt x="444" y="1650"/>
                </a:lnTo>
                <a:lnTo>
                  <a:pt x="454" y="1641"/>
                </a:lnTo>
                <a:lnTo>
                  <a:pt x="468" y="1635"/>
                </a:lnTo>
                <a:lnTo>
                  <a:pt x="483" y="1633"/>
                </a:lnTo>
                <a:lnTo>
                  <a:pt x="497" y="1636"/>
                </a:lnTo>
                <a:lnTo>
                  <a:pt x="510" y="1644"/>
                </a:lnTo>
                <a:lnTo>
                  <a:pt x="592" y="1710"/>
                </a:lnTo>
                <a:lnTo>
                  <a:pt x="751" y="1531"/>
                </a:lnTo>
                <a:lnTo>
                  <a:pt x="762" y="1521"/>
                </a:lnTo>
                <a:lnTo>
                  <a:pt x="776" y="1517"/>
                </a:lnTo>
                <a:lnTo>
                  <a:pt x="790" y="1516"/>
                </a:lnTo>
                <a:close/>
                <a:moveTo>
                  <a:pt x="970" y="1175"/>
                </a:moveTo>
                <a:lnTo>
                  <a:pt x="1785" y="1175"/>
                </a:lnTo>
                <a:lnTo>
                  <a:pt x="1802" y="1178"/>
                </a:lnTo>
                <a:lnTo>
                  <a:pt x="1816" y="1184"/>
                </a:lnTo>
                <a:lnTo>
                  <a:pt x="1827" y="1196"/>
                </a:lnTo>
                <a:lnTo>
                  <a:pt x="1834" y="1210"/>
                </a:lnTo>
                <a:lnTo>
                  <a:pt x="1836" y="1226"/>
                </a:lnTo>
                <a:lnTo>
                  <a:pt x="1836" y="1278"/>
                </a:lnTo>
                <a:lnTo>
                  <a:pt x="1834" y="1293"/>
                </a:lnTo>
                <a:lnTo>
                  <a:pt x="1827" y="1307"/>
                </a:lnTo>
                <a:lnTo>
                  <a:pt x="1816" y="1319"/>
                </a:lnTo>
                <a:lnTo>
                  <a:pt x="1802" y="1325"/>
                </a:lnTo>
                <a:lnTo>
                  <a:pt x="1785" y="1329"/>
                </a:lnTo>
                <a:lnTo>
                  <a:pt x="970" y="1329"/>
                </a:lnTo>
                <a:lnTo>
                  <a:pt x="953" y="1325"/>
                </a:lnTo>
                <a:lnTo>
                  <a:pt x="939" y="1319"/>
                </a:lnTo>
                <a:lnTo>
                  <a:pt x="928" y="1307"/>
                </a:lnTo>
                <a:lnTo>
                  <a:pt x="921" y="1293"/>
                </a:lnTo>
                <a:lnTo>
                  <a:pt x="919" y="1278"/>
                </a:lnTo>
                <a:lnTo>
                  <a:pt x="919" y="1226"/>
                </a:lnTo>
                <a:lnTo>
                  <a:pt x="921" y="1210"/>
                </a:lnTo>
                <a:lnTo>
                  <a:pt x="928" y="1196"/>
                </a:lnTo>
                <a:lnTo>
                  <a:pt x="939" y="1184"/>
                </a:lnTo>
                <a:lnTo>
                  <a:pt x="953" y="1178"/>
                </a:lnTo>
                <a:lnTo>
                  <a:pt x="970" y="1175"/>
                </a:lnTo>
                <a:close/>
                <a:moveTo>
                  <a:pt x="790" y="1061"/>
                </a:moveTo>
                <a:lnTo>
                  <a:pt x="804" y="1065"/>
                </a:lnTo>
                <a:lnTo>
                  <a:pt x="817" y="1073"/>
                </a:lnTo>
                <a:lnTo>
                  <a:pt x="827" y="1085"/>
                </a:lnTo>
                <a:lnTo>
                  <a:pt x="832" y="1098"/>
                </a:lnTo>
                <a:lnTo>
                  <a:pt x="832" y="1113"/>
                </a:lnTo>
                <a:lnTo>
                  <a:pt x="829" y="1127"/>
                </a:lnTo>
                <a:lnTo>
                  <a:pt x="821" y="1139"/>
                </a:lnTo>
                <a:lnTo>
                  <a:pt x="633" y="1351"/>
                </a:lnTo>
                <a:lnTo>
                  <a:pt x="622" y="1360"/>
                </a:lnTo>
                <a:lnTo>
                  <a:pt x="610" y="1365"/>
                </a:lnTo>
                <a:lnTo>
                  <a:pt x="597" y="1366"/>
                </a:lnTo>
                <a:lnTo>
                  <a:pt x="582" y="1364"/>
                </a:lnTo>
                <a:lnTo>
                  <a:pt x="568" y="1357"/>
                </a:lnTo>
                <a:lnTo>
                  <a:pt x="451" y="1262"/>
                </a:lnTo>
                <a:lnTo>
                  <a:pt x="441" y="1252"/>
                </a:lnTo>
                <a:lnTo>
                  <a:pt x="435" y="1238"/>
                </a:lnTo>
                <a:lnTo>
                  <a:pt x="434" y="1223"/>
                </a:lnTo>
                <a:lnTo>
                  <a:pt x="436" y="1209"/>
                </a:lnTo>
                <a:lnTo>
                  <a:pt x="444" y="1196"/>
                </a:lnTo>
                <a:lnTo>
                  <a:pt x="454" y="1187"/>
                </a:lnTo>
                <a:lnTo>
                  <a:pt x="468" y="1180"/>
                </a:lnTo>
                <a:lnTo>
                  <a:pt x="483" y="1179"/>
                </a:lnTo>
                <a:lnTo>
                  <a:pt x="497" y="1181"/>
                </a:lnTo>
                <a:lnTo>
                  <a:pt x="510" y="1189"/>
                </a:lnTo>
                <a:lnTo>
                  <a:pt x="592" y="1255"/>
                </a:lnTo>
                <a:lnTo>
                  <a:pt x="751" y="1077"/>
                </a:lnTo>
                <a:lnTo>
                  <a:pt x="762" y="1067"/>
                </a:lnTo>
                <a:lnTo>
                  <a:pt x="776" y="1062"/>
                </a:lnTo>
                <a:lnTo>
                  <a:pt x="790" y="1061"/>
                </a:lnTo>
                <a:close/>
                <a:moveTo>
                  <a:pt x="154" y="358"/>
                </a:moveTo>
                <a:lnTo>
                  <a:pt x="567" y="358"/>
                </a:lnTo>
                <a:lnTo>
                  <a:pt x="563" y="384"/>
                </a:lnTo>
                <a:lnTo>
                  <a:pt x="562" y="411"/>
                </a:lnTo>
                <a:lnTo>
                  <a:pt x="565" y="452"/>
                </a:lnTo>
                <a:lnTo>
                  <a:pt x="575" y="491"/>
                </a:lnTo>
                <a:lnTo>
                  <a:pt x="590" y="527"/>
                </a:lnTo>
                <a:lnTo>
                  <a:pt x="610" y="560"/>
                </a:lnTo>
                <a:lnTo>
                  <a:pt x="635" y="589"/>
                </a:lnTo>
                <a:lnTo>
                  <a:pt x="665" y="616"/>
                </a:lnTo>
                <a:lnTo>
                  <a:pt x="699" y="636"/>
                </a:lnTo>
                <a:lnTo>
                  <a:pt x="735" y="651"/>
                </a:lnTo>
                <a:lnTo>
                  <a:pt x="774" y="661"/>
                </a:lnTo>
                <a:lnTo>
                  <a:pt x="815" y="664"/>
                </a:lnTo>
                <a:lnTo>
                  <a:pt x="1481" y="664"/>
                </a:lnTo>
                <a:lnTo>
                  <a:pt x="1522" y="661"/>
                </a:lnTo>
                <a:lnTo>
                  <a:pt x="1561" y="651"/>
                </a:lnTo>
                <a:lnTo>
                  <a:pt x="1597" y="636"/>
                </a:lnTo>
                <a:lnTo>
                  <a:pt x="1631" y="614"/>
                </a:lnTo>
                <a:lnTo>
                  <a:pt x="1660" y="589"/>
                </a:lnTo>
                <a:lnTo>
                  <a:pt x="1686" y="559"/>
                </a:lnTo>
                <a:lnTo>
                  <a:pt x="1706" y="526"/>
                </a:lnTo>
                <a:lnTo>
                  <a:pt x="1722" y="489"/>
                </a:lnTo>
                <a:lnTo>
                  <a:pt x="1731" y="449"/>
                </a:lnTo>
                <a:lnTo>
                  <a:pt x="1735" y="407"/>
                </a:lnTo>
                <a:lnTo>
                  <a:pt x="1733" y="383"/>
                </a:lnTo>
                <a:lnTo>
                  <a:pt x="1729" y="358"/>
                </a:lnTo>
                <a:lnTo>
                  <a:pt x="2041" y="358"/>
                </a:lnTo>
                <a:lnTo>
                  <a:pt x="2084" y="360"/>
                </a:lnTo>
                <a:lnTo>
                  <a:pt x="2123" y="366"/>
                </a:lnTo>
                <a:lnTo>
                  <a:pt x="2158" y="377"/>
                </a:lnTo>
                <a:lnTo>
                  <a:pt x="2190" y="390"/>
                </a:lnTo>
                <a:lnTo>
                  <a:pt x="2217" y="407"/>
                </a:lnTo>
                <a:lnTo>
                  <a:pt x="2241" y="428"/>
                </a:lnTo>
                <a:lnTo>
                  <a:pt x="2260" y="451"/>
                </a:lnTo>
                <a:lnTo>
                  <a:pt x="2276" y="476"/>
                </a:lnTo>
                <a:lnTo>
                  <a:pt x="2286" y="503"/>
                </a:lnTo>
                <a:lnTo>
                  <a:pt x="2294" y="532"/>
                </a:lnTo>
                <a:lnTo>
                  <a:pt x="2296" y="562"/>
                </a:lnTo>
                <a:lnTo>
                  <a:pt x="2296" y="2097"/>
                </a:lnTo>
                <a:lnTo>
                  <a:pt x="2270" y="2096"/>
                </a:lnTo>
                <a:lnTo>
                  <a:pt x="2245" y="2095"/>
                </a:lnTo>
                <a:lnTo>
                  <a:pt x="2175" y="2098"/>
                </a:lnTo>
                <a:lnTo>
                  <a:pt x="2107" y="2107"/>
                </a:lnTo>
                <a:lnTo>
                  <a:pt x="2041" y="2122"/>
                </a:lnTo>
                <a:lnTo>
                  <a:pt x="2041" y="920"/>
                </a:lnTo>
                <a:lnTo>
                  <a:pt x="255" y="920"/>
                </a:lnTo>
                <a:lnTo>
                  <a:pt x="255" y="2963"/>
                </a:lnTo>
                <a:lnTo>
                  <a:pt x="1432" y="2963"/>
                </a:lnTo>
                <a:lnTo>
                  <a:pt x="1438" y="3030"/>
                </a:lnTo>
                <a:lnTo>
                  <a:pt x="1450" y="3095"/>
                </a:lnTo>
                <a:lnTo>
                  <a:pt x="1467" y="3158"/>
                </a:lnTo>
                <a:lnTo>
                  <a:pt x="1489" y="3218"/>
                </a:lnTo>
                <a:lnTo>
                  <a:pt x="204" y="3218"/>
                </a:lnTo>
                <a:lnTo>
                  <a:pt x="168" y="3215"/>
                </a:lnTo>
                <a:lnTo>
                  <a:pt x="133" y="3205"/>
                </a:lnTo>
                <a:lnTo>
                  <a:pt x="102" y="3190"/>
                </a:lnTo>
                <a:lnTo>
                  <a:pt x="72" y="3171"/>
                </a:lnTo>
                <a:lnTo>
                  <a:pt x="49" y="3146"/>
                </a:lnTo>
                <a:lnTo>
                  <a:pt x="28" y="3118"/>
                </a:lnTo>
                <a:lnTo>
                  <a:pt x="13" y="3085"/>
                </a:lnTo>
                <a:lnTo>
                  <a:pt x="3" y="3050"/>
                </a:lnTo>
                <a:lnTo>
                  <a:pt x="0" y="3014"/>
                </a:lnTo>
                <a:lnTo>
                  <a:pt x="0" y="562"/>
                </a:lnTo>
                <a:lnTo>
                  <a:pt x="3" y="529"/>
                </a:lnTo>
                <a:lnTo>
                  <a:pt x="10" y="497"/>
                </a:lnTo>
                <a:lnTo>
                  <a:pt x="22" y="468"/>
                </a:lnTo>
                <a:lnTo>
                  <a:pt x="37" y="441"/>
                </a:lnTo>
                <a:lnTo>
                  <a:pt x="54" y="417"/>
                </a:lnTo>
                <a:lnTo>
                  <a:pt x="72" y="397"/>
                </a:lnTo>
                <a:lnTo>
                  <a:pt x="93" y="380"/>
                </a:lnTo>
                <a:lnTo>
                  <a:pt x="114" y="368"/>
                </a:lnTo>
                <a:lnTo>
                  <a:pt x="134" y="360"/>
                </a:lnTo>
                <a:lnTo>
                  <a:pt x="154" y="358"/>
                </a:lnTo>
                <a:close/>
                <a:moveTo>
                  <a:pt x="1148" y="102"/>
                </a:moveTo>
                <a:lnTo>
                  <a:pt x="1127" y="105"/>
                </a:lnTo>
                <a:lnTo>
                  <a:pt x="1109" y="113"/>
                </a:lnTo>
                <a:lnTo>
                  <a:pt x="1094" y="125"/>
                </a:lnTo>
                <a:lnTo>
                  <a:pt x="1082" y="140"/>
                </a:lnTo>
                <a:lnTo>
                  <a:pt x="1074" y="158"/>
                </a:lnTo>
                <a:lnTo>
                  <a:pt x="1071" y="179"/>
                </a:lnTo>
                <a:lnTo>
                  <a:pt x="1074" y="199"/>
                </a:lnTo>
                <a:lnTo>
                  <a:pt x="1082" y="218"/>
                </a:lnTo>
                <a:lnTo>
                  <a:pt x="1094" y="233"/>
                </a:lnTo>
                <a:lnTo>
                  <a:pt x="1109" y="245"/>
                </a:lnTo>
                <a:lnTo>
                  <a:pt x="1127" y="252"/>
                </a:lnTo>
                <a:lnTo>
                  <a:pt x="1148" y="256"/>
                </a:lnTo>
                <a:lnTo>
                  <a:pt x="1169" y="252"/>
                </a:lnTo>
                <a:lnTo>
                  <a:pt x="1187" y="245"/>
                </a:lnTo>
                <a:lnTo>
                  <a:pt x="1202" y="233"/>
                </a:lnTo>
                <a:lnTo>
                  <a:pt x="1214" y="218"/>
                </a:lnTo>
                <a:lnTo>
                  <a:pt x="1222" y="199"/>
                </a:lnTo>
                <a:lnTo>
                  <a:pt x="1225" y="179"/>
                </a:lnTo>
                <a:lnTo>
                  <a:pt x="1222" y="158"/>
                </a:lnTo>
                <a:lnTo>
                  <a:pt x="1214" y="140"/>
                </a:lnTo>
                <a:lnTo>
                  <a:pt x="1202" y="125"/>
                </a:lnTo>
                <a:lnTo>
                  <a:pt x="1187" y="113"/>
                </a:lnTo>
                <a:lnTo>
                  <a:pt x="1169" y="105"/>
                </a:lnTo>
                <a:lnTo>
                  <a:pt x="1148" y="102"/>
                </a:lnTo>
                <a:close/>
                <a:moveTo>
                  <a:pt x="1146" y="0"/>
                </a:moveTo>
                <a:lnTo>
                  <a:pt x="1150" y="0"/>
                </a:lnTo>
                <a:lnTo>
                  <a:pt x="1182" y="3"/>
                </a:lnTo>
                <a:lnTo>
                  <a:pt x="1212" y="11"/>
                </a:lnTo>
                <a:lnTo>
                  <a:pt x="1239" y="24"/>
                </a:lnTo>
                <a:lnTo>
                  <a:pt x="1264" y="41"/>
                </a:lnTo>
                <a:lnTo>
                  <a:pt x="1285" y="63"/>
                </a:lnTo>
                <a:lnTo>
                  <a:pt x="1303" y="88"/>
                </a:lnTo>
                <a:lnTo>
                  <a:pt x="1316" y="115"/>
                </a:lnTo>
                <a:lnTo>
                  <a:pt x="1323" y="145"/>
                </a:lnTo>
                <a:lnTo>
                  <a:pt x="1327" y="177"/>
                </a:lnTo>
                <a:lnTo>
                  <a:pt x="1327" y="179"/>
                </a:lnTo>
                <a:lnTo>
                  <a:pt x="1329" y="199"/>
                </a:lnTo>
                <a:lnTo>
                  <a:pt x="1337" y="218"/>
                </a:lnTo>
                <a:lnTo>
                  <a:pt x="1349" y="233"/>
                </a:lnTo>
                <a:lnTo>
                  <a:pt x="1364" y="245"/>
                </a:lnTo>
                <a:lnTo>
                  <a:pt x="1382" y="252"/>
                </a:lnTo>
                <a:lnTo>
                  <a:pt x="1402" y="256"/>
                </a:lnTo>
                <a:lnTo>
                  <a:pt x="1481" y="256"/>
                </a:lnTo>
                <a:lnTo>
                  <a:pt x="1512" y="259"/>
                </a:lnTo>
                <a:lnTo>
                  <a:pt x="1540" y="268"/>
                </a:lnTo>
                <a:lnTo>
                  <a:pt x="1566" y="282"/>
                </a:lnTo>
                <a:lnTo>
                  <a:pt x="1588" y="300"/>
                </a:lnTo>
                <a:lnTo>
                  <a:pt x="1607" y="322"/>
                </a:lnTo>
                <a:lnTo>
                  <a:pt x="1621" y="348"/>
                </a:lnTo>
                <a:lnTo>
                  <a:pt x="1630" y="377"/>
                </a:lnTo>
                <a:lnTo>
                  <a:pt x="1633" y="407"/>
                </a:lnTo>
                <a:lnTo>
                  <a:pt x="1633" y="411"/>
                </a:lnTo>
                <a:lnTo>
                  <a:pt x="1630" y="441"/>
                </a:lnTo>
                <a:lnTo>
                  <a:pt x="1621" y="469"/>
                </a:lnTo>
                <a:lnTo>
                  <a:pt x="1607" y="495"/>
                </a:lnTo>
                <a:lnTo>
                  <a:pt x="1588" y="518"/>
                </a:lnTo>
                <a:lnTo>
                  <a:pt x="1566" y="536"/>
                </a:lnTo>
                <a:lnTo>
                  <a:pt x="1540" y="550"/>
                </a:lnTo>
                <a:lnTo>
                  <a:pt x="1512" y="559"/>
                </a:lnTo>
                <a:lnTo>
                  <a:pt x="1481" y="562"/>
                </a:lnTo>
                <a:lnTo>
                  <a:pt x="815" y="562"/>
                </a:lnTo>
                <a:lnTo>
                  <a:pt x="784" y="559"/>
                </a:lnTo>
                <a:lnTo>
                  <a:pt x="756" y="550"/>
                </a:lnTo>
                <a:lnTo>
                  <a:pt x="730" y="536"/>
                </a:lnTo>
                <a:lnTo>
                  <a:pt x="708" y="518"/>
                </a:lnTo>
                <a:lnTo>
                  <a:pt x="689" y="495"/>
                </a:lnTo>
                <a:lnTo>
                  <a:pt x="675" y="469"/>
                </a:lnTo>
                <a:lnTo>
                  <a:pt x="667" y="441"/>
                </a:lnTo>
                <a:lnTo>
                  <a:pt x="663" y="411"/>
                </a:lnTo>
                <a:lnTo>
                  <a:pt x="663" y="407"/>
                </a:lnTo>
                <a:lnTo>
                  <a:pt x="667" y="377"/>
                </a:lnTo>
                <a:lnTo>
                  <a:pt x="675" y="348"/>
                </a:lnTo>
                <a:lnTo>
                  <a:pt x="689" y="322"/>
                </a:lnTo>
                <a:lnTo>
                  <a:pt x="708" y="300"/>
                </a:lnTo>
                <a:lnTo>
                  <a:pt x="730" y="282"/>
                </a:lnTo>
                <a:lnTo>
                  <a:pt x="756" y="268"/>
                </a:lnTo>
                <a:lnTo>
                  <a:pt x="784" y="259"/>
                </a:lnTo>
                <a:lnTo>
                  <a:pt x="815" y="256"/>
                </a:lnTo>
                <a:lnTo>
                  <a:pt x="894" y="256"/>
                </a:lnTo>
                <a:lnTo>
                  <a:pt x="913" y="252"/>
                </a:lnTo>
                <a:lnTo>
                  <a:pt x="932" y="245"/>
                </a:lnTo>
                <a:lnTo>
                  <a:pt x="947" y="233"/>
                </a:lnTo>
                <a:lnTo>
                  <a:pt x="959" y="218"/>
                </a:lnTo>
                <a:lnTo>
                  <a:pt x="966" y="199"/>
                </a:lnTo>
                <a:lnTo>
                  <a:pt x="970" y="179"/>
                </a:lnTo>
                <a:lnTo>
                  <a:pt x="970" y="177"/>
                </a:lnTo>
                <a:lnTo>
                  <a:pt x="973" y="145"/>
                </a:lnTo>
                <a:lnTo>
                  <a:pt x="980" y="115"/>
                </a:lnTo>
                <a:lnTo>
                  <a:pt x="993" y="88"/>
                </a:lnTo>
                <a:lnTo>
                  <a:pt x="1011" y="63"/>
                </a:lnTo>
                <a:lnTo>
                  <a:pt x="1032" y="41"/>
                </a:lnTo>
                <a:lnTo>
                  <a:pt x="1057" y="24"/>
                </a:lnTo>
                <a:lnTo>
                  <a:pt x="1084" y="11"/>
                </a:lnTo>
                <a:lnTo>
                  <a:pt x="1115" y="3"/>
                </a:lnTo>
                <a:lnTo>
                  <a:pt x="1146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defTabSz="1218987"/>
            <a:endParaRPr lang="en-US" sz="240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rved Left Arrow 18"/>
          <p:cNvSpPr/>
          <p:nvPr/>
        </p:nvSpPr>
        <p:spPr>
          <a:xfrm rot="17242330">
            <a:off x="5749783" y="1699618"/>
            <a:ext cx="776198" cy="1508466"/>
          </a:xfrm>
          <a:prstGeom prst="curvedLef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Curved Left Arrow 72"/>
          <p:cNvSpPr/>
          <p:nvPr/>
        </p:nvSpPr>
        <p:spPr>
          <a:xfrm rot="14126742" flipH="1" flipV="1">
            <a:off x="5877870" y="5169232"/>
            <a:ext cx="838200" cy="1625481"/>
          </a:xfrm>
          <a:prstGeom prst="curvedLef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Curved Left Arrow 72"/>
          <p:cNvSpPr/>
          <p:nvPr/>
        </p:nvSpPr>
        <p:spPr>
          <a:xfrm rot="14639772" flipV="1">
            <a:off x="2375424" y="1759420"/>
            <a:ext cx="812198" cy="1405415"/>
          </a:xfrm>
          <a:prstGeom prst="curvedLef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Curved Left Arrow 72"/>
          <p:cNvSpPr/>
          <p:nvPr/>
        </p:nvSpPr>
        <p:spPr>
          <a:xfrm rot="8343767" flipV="1">
            <a:off x="2017339" y="5153141"/>
            <a:ext cx="830408" cy="1559178"/>
          </a:xfrm>
          <a:prstGeom prst="curvedLeftArrow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8987"/>
            <a:endParaRPr lang="en-US" sz="24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3463174" y="3060254"/>
            <a:ext cx="1972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Жұмыс тобы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құрылды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Заголовок 1"/>
          <p:cNvSpPr>
            <a:spLocks noGrp="1"/>
          </p:cNvSpPr>
          <p:nvPr>
            <p:ph type="title"/>
          </p:nvPr>
        </p:nvSpPr>
        <p:spPr>
          <a:xfrm>
            <a:off x="8152" y="31904"/>
            <a:ext cx="9135848" cy="804808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</a:rPr>
              <a:t>«ТӨРТІНШІ ӨНЕРКӘСІПТІК РЕВОЛЮЦИЯ ЖАҒДАЙЫНДАҒЫ ДАМУДЫҢ ЖАҢА МҮМКІНДІКТЕРІ»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5" name="Прямая соединительная линия 64"/>
          <p:cNvCxnSpPr/>
          <p:nvPr/>
        </p:nvCxnSpPr>
        <p:spPr>
          <a:xfrm>
            <a:off x="8152" y="787945"/>
            <a:ext cx="9135848" cy="2"/>
          </a:xfrm>
          <a:prstGeom prst="line">
            <a:avLst/>
          </a:prstGeom>
          <a:ln w="25400">
            <a:solidFill>
              <a:srgbClr val="082C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6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7205" y="983104"/>
            <a:ext cx="662668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4" descr="C:\Users\zagidullina_g\Documents\images (3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6144" y="980728"/>
            <a:ext cx="662668" cy="648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8" name="Прямоугольник 67"/>
          <p:cNvSpPr/>
          <p:nvPr/>
        </p:nvSpPr>
        <p:spPr>
          <a:xfrm>
            <a:off x="998812" y="972023"/>
            <a:ext cx="354929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latin typeface="Arial" pitchFamily="34" charset="0"/>
                <a:cs typeface="Arial" pitchFamily="34" charset="0"/>
              </a:rPr>
              <a:t>мемлекеттік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органдарға ведомстволы</a:t>
            </a:r>
            <a:r>
              <a:rPr lang="kk-KZ" sz="1400" dirty="0" smtClean="0">
                <a:latin typeface="Arial" pitchFamily="34" charset="0"/>
                <a:cs typeface="Arial" pitchFamily="34" charset="0"/>
              </a:rPr>
              <a:t>қ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бағынысты ұйымдардың санын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қысқарту есебінен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жекешелендіру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жоспарын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кеңейте отырып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оны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іске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асыруды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жеделдету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" name="Прямоугольник 70"/>
          <p:cNvSpPr/>
          <p:nvPr/>
        </p:nvSpPr>
        <p:spPr>
          <a:xfrm>
            <a:off x="5234668" y="964737"/>
            <a:ext cx="358214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әкімшілік шығыстарды азайту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үшін  </a:t>
            </a:r>
            <a:r>
              <a:rPr lang="ru-RU" sz="1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мемлекеттік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органдарға ведомстволық бағынысты ұйымдарды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 мүмкіндігінше </a:t>
            </a:r>
            <a:r>
              <a:rPr lang="ru-RU" sz="14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шоғырландыру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3408226" y="5517235"/>
            <a:ext cx="21070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Жекешелендіру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объектілерінің тізбесін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өзектендіру</a:t>
            </a:r>
            <a:endPara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Прямоугольник 76"/>
          <p:cNvSpPr/>
          <p:nvPr/>
        </p:nvSpPr>
        <p:spPr>
          <a:xfrm>
            <a:off x="6167257" y="3750131"/>
            <a:ext cx="18468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Квазимемлекеттіксектор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компанияларын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түгендеу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9" name="Group 45"/>
          <p:cNvGrpSpPr/>
          <p:nvPr/>
        </p:nvGrpSpPr>
        <p:grpSpPr>
          <a:xfrm>
            <a:off x="1520004" y="3074638"/>
            <a:ext cx="554300" cy="642394"/>
            <a:chOff x="890588" y="2374900"/>
            <a:chExt cx="681038" cy="654050"/>
          </a:xfrm>
          <a:solidFill>
            <a:schemeClr val="bg1"/>
          </a:solidFill>
        </p:grpSpPr>
        <p:sp>
          <p:nvSpPr>
            <p:cNvPr id="80" name="Freeform 175"/>
            <p:cNvSpPr>
              <a:spLocks/>
            </p:cNvSpPr>
            <p:nvPr/>
          </p:nvSpPr>
          <p:spPr bwMode="auto">
            <a:xfrm>
              <a:off x="989013" y="2462213"/>
              <a:ext cx="157163" cy="152400"/>
            </a:xfrm>
            <a:custGeom>
              <a:avLst/>
              <a:gdLst>
                <a:gd name="T0" fmla="*/ 311 w 791"/>
                <a:gd name="T1" fmla="*/ 0 h 769"/>
                <a:gd name="T2" fmla="*/ 353 w 791"/>
                <a:gd name="T3" fmla="*/ 3 h 769"/>
                <a:gd name="T4" fmla="*/ 393 w 791"/>
                <a:gd name="T5" fmla="*/ 11 h 769"/>
                <a:gd name="T6" fmla="*/ 431 w 791"/>
                <a:gd name="T7" fmla="*/ 24 h 769"/>
                <a:gd name="T8" fmla="*/ 467 w 791"/>
                <a:gd name="T9" fmla="*/ 42 h 769"/>
                <a:gd name="T10" fmla="*/ 500 w 791"/>
                <a:gd name="T11" fmla="*/ 64 h 769"/>
                <a:gd name="T12" fmla="*/ 530 w 791"/>
                <a:gd name="T13" fmla="*/ 90 h 769"/>
                <a:gd name="T14" fmla="*/ 556 w 791"/>
                <a:gd name="T15" fmla="*/ 121 h 769"/>
                <a:gd name="T16" fmla="*/ 578 w 791"/>
                <a:gd name="T17" fmla="*/ 153 h 769"/>
                <a:gd name="T18" fmla="*/ 596 w 791"/>
                <a:gd name="T19" fmla="*/ 189 h 769"/>
                <a:gd name="T20" fmla="*/ 610 w 791"/>
                <a:gd name="T21" fmla="*/ 227 h 769"/>
                <a:gd name="T22" fmla="*/ 618 w 791"/>
                <a:gd name="T23" fmla="*/ 268 h 769"/>
                <a:gd name="T24" fmla="*/ 620 w 791"/>
                <a:gd name="T25" fmla="*/ 310 h 769"/>
                <a:gd name="T26" fmla="*/ 618 w 791"/>
                <a:gd name="T27" fmla="*/ 350 h 769"/>
                <a:gd name="T28" fmla="*/ 610 w 791"/>
                <a:gd name="T29" fmla="*/ 388 h 769"/>
                <a:gd name="T30" fmla="*/ 597 w 791"/>
                <a:gd name="T31" fmla="*/ 424 h 769"/>
                <a:gd name="T32" fmla="*/ 581 w 791"/>
                <a:gd name="T33" fmla="*/ 458 h 769"/>
                <a:gd name="T34" fmla="*/ 791 w 791"/>
                <a:gd name="T35" fmla="*/ 656 h 769"/>
                <a:gd name="T36" fmla="*/ 752 w 791"/>
                <a:gd name="T37" fmla="*/ 691 h 769"/>
                <a:gd name="T38" fmla="*/ 716 w 791"/>
                <a:gd name="T39" fmla="*/ 729 h 769"/>
                <a:gd name="T40" fmla="*/ 683 w 791"/>
                <a:gd name="T41" fmla="*/ 769 h 769"/>
                <a:gd name="T42" fmla="*/ 474 w 791"/>
                <a:gd name="T43" fmla="*/ 572 h 769"/>
                <a:gd name="T44" fmla="*/ 437 w 791"/>
                <a:gd name="T45" fmla="*/ 592 h 769"/>
                <a:gd name="T46" fmla="*/ 397 w 791"/>
                <a:gd name="T47" fmla="*/ 607 h 769"/>
                <a:gd name="T48" fmla="*/ 355 w 791"/>
                <a:gd name="T49" fmla="*/ 616 h 769"/>
                <a:gd name="T50" fmla="*/ 311 w 791"/>
                <a:gd name="T51" fmla="*/ 619 h 769"/>
                <a:gd name="T52" fmla="*/ 269 w 791"/>
                <a:gd name="T53" fmla="*/ 617 h 769"/>
                <a:gd name="T54" fmla="*/ 228 w 791"/>
                <a:gd name="T55" fmla="*/ 609 h 769"/>
                <a:gd name="T56" fmla="*/ 190 w 791"/>
                <a:gd name="T57" fmla="*/ 595 h 769"/>
                <a:gd name="T58" fmla="*/ 154 w 791"/>
                <a:gd name="T59" fmla="*/ 577 h 769"/>
                <a:gd name="T60" fmla="*/ 120 w 791"/>
                <a:gd name="T61" fmla="*/ 555 h 769"/>
                <a:gd name="T62" fmla="*/ 91 w 791"/>
                <a:gd name="T63" fmla="*/ 529 h 769"/>
                <a:gd name="T64" fmla="*/ 65 w 791"/>
                <a:gd name="T65" fmla="*/ 500 h 769"/>
                <a:gd name="T66" fmla="*/ 43 w 791"/>
                <a:gd name="T67" fmla="*/ 466 h 769"/>
                <a:gd name="T68" fmla="*/ 25 w 791"/>
                <a:gd name="T69" fmla="*/ 430 h 769"/>
                <a:gd name="T70" fmla="*/ 11 w 791"/>
                <a:gd name="T71" fmla="*/ 392 h 769"/>
                <a:gd name="T72" fmla="*/ 4 w 791"/>
                <a:gd name="T73" fmla="*/ 352 h 769"/>
                <a:gd name="T74" fmla="*/ 0 w 791"/>
                <a:gd name="T75" fmla="*/ 310 h 769"/>
                <a:gd name="T76" fmla="*/ 4 w 791"/>
                <a:gd name="T77" fmla="*/ 268 h 769"/>
                <a:gd name="T78" fmla="*/ 11 w 791"/>
                <a:gd name="T79" fmla="*/ 227 h 769"/>
                <a:gd name="T80" fmla="*/ 25 w 791"/>
                <a:gd name="T81" fmla="*/ 189 h 769"/>
                <a:gd name="T82" fmla="*/ 43 w 791"/>
                <a:gd name="T83" fmla="*/ 153 h 769"/>
                <a:gd name="T84" fmla="*/ 65 w 791"/>
                <a:gd name="T85" fmla="*/ 121 h 769"/>
                <a:gd name="T86" fmla="*/ 91 w 791"/>
                <a:gd name="T87" fmla="*/ 90 h 769"/>
                <a:gd name="T88" fmla="*/ 120 w 791"/>
                <a:gd name="T89" fmla="*/ 64 h 769"/>
                <a:gd name="T90" fmla="*/ 154 w 791"/>
                <a:gd name="T91" fmla="*/ 42 h 769"/>
                <a:gd name="T92" fmla="*/ 190 w 791"/>
                <a:gd name="T93" fmla="*/ 24 h 769"/>
                <a:gd name="T94" fmla="*/ 228 w 791"/>
                <a:gd name="T95" fmla="*/ 11 h 769"/>
                <a:gd name="T96" fmla="*/ 269 w 791"/>
                <a:gd name="T97" fmla="*/ 3 h 769"/>
                <a:gd name="T98" fmla="*/ 311 w 791"/>
                <a:gd name="T99" fmla="*/ 0 h 7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791" h="769">
                  <a:moveTo>
                    <a:pt x="311" y="0"/>
                  </a:moveTo>
                  <a:lnTo>
                    <a:pt x="353" y="3"/>
                  </a:lnTo>
                  <a:lnTo>
                    <a:pt x="393" y="11"/>
                  </a:lnTo>
                  <a:lnTo>
                    <a:pt x="431" y="24"/>
                  </a:lnTo>
                  <a:lnTo>
                    <a:pt x="467" y="42"/>
                  </a:lnTo>
                  <a:lnTo>
                    <a:pt x="500" y="64"/>
                  </a:lnTo>
                  <a:lnTo>
                    <a:pt x="530" y="90"/>
                  </a:lnTo>
                  <a:lnTo>
                    <a:pt x="556" y="121"/>
                  </a:lnTo>
                  <a:lnTo>
                    <a:pt x="578" y="153"/>
                  </a:lnTo>
                  <a:lnTo>
                    <a:pt x="596" y="189"/>
                  </a:lnTo>
                  <a:lnTo>
                    <a:pt x="610" y="227"/>
                  </a:lnTo>
                  <a:lnTo>
                    <a:pt x="618" y="268"/>
                  </a:lnTo>
                  <a:lnTo>
                    <a:pt x="620" y="310"/>
                  </a:lnTo>
                  <a:lnTo>
                    <a:pt x="618" y="350"/>
                  </a:lnTo>
                  <a:lnTo>
                    <a:pt x="610" y="388"/>
                  </a:lnTo>
                  <a:lnTo>
                    <a:pt x="597" y="424"/>
                  </a:lnTo>
                  <a:lnTo>
                    <a:pt x="581" y="458"/>
                  </a:lnTo>
                  <a:lnTo>
                    <a:pt x="791" y="656"/>
                  </a:lnTo>
                  <a:lnTo>
                    <a:pt x="752" y="691"/>
                  </a:lnTo>
                  <a:lnTo>
                    <a:pt x="716" y="729"/>
                  </a:lnTo>
                  <a:lnTo>
                    <a:pt x="683" y="769"/>
                  </a:lnTo>
                  <a:lnTo>
                    <a:pt x="474" y="572"/>
                  </a:lnTo>
                  <a:lnTo>
                    <a:pt x="437" y="592"/>
                  </a:lnTo>
                  <a:lnTo>
                    <a:pt x="397" y="607"/>
                  </a:lnTo>
                  <a:lnTo>
                    <a:pt x="355" y="616"/>
                  </a:lnTo>
                  <a:lnTo>
                    <a:pt x="311" y="619"/>
                  </a:lnTo>
                  <a:lnTo>
                    <a:pt x="269" y="617"/>
                  </a:lnTo>
                  <a:lnTo>
                    <a:pt x="228" y="609"/>
                  </a:lnTo>
                  <a:lnTo>
                    <a:pt x="190" y="595"/>
                  </a:lnTo>
                  <a:lnTo>
                    <a:pt x="154" y="577"/>
                  </a:lnTo>
                  <a:lnTo>
                    <a:pt x="120" y="555"/>
                  </a:lnTo>
                  <a:lnTo>
                    <a:pt x="91" y="529"/>
                  </a:lnTo>
                  <a:lnTo>
                    <a:pt x="65" y="500"/>
                  </a:lnTo>
                  <a:lnTo>
                    <a:pt x="43" y="466"/>
                  </a:lnTo>
                  <a:lnTo>
                    <a:pt x="25" y="430"/>
                  </a:lnTo>
                  <a:lnTo>
                    <a:pt x="11" y="392"/>
                  </a:lnTo>
                  <a:lnTo>
                    <a:pt x="4" y="352"/>
                  </a:lnTo>
                  <a:lnTo>
                    <a:pt x="0" y="310"/>
                  </a:lnTo>
                  <a:lnTo>
                    <a:pt x="4" y="268"/>
                  </a:lnTo>
                  <a:lnTo>
                    <a:pt x="11" y="227"/>
                  </a:lnTo>
                  <a:lnTo>
                    <a:pt x="25" y="189"/>
                  </a:lnTo>
                  <a:lnTo>
                    <a:pt x="43" y="153"/>
                  </a:lnTo>
                  <a:lnTo>
                    <a:pt x="65" y="121"/>
                  </a:lnTo>
                  <a:lnTo>
                    <a:pt x="91" y="90"/>
                  </a:lnTo>
                  <a:lnTo>
                    <a:pt x="120" y="64"/>
                  </a:lnTo>
                  <a:lnTo>
                    <a:pt x="154" y="42"/>
                  </a:lnTo>
                  <a:lnTo>
                    <a:pt x="190" y="24"/>
                  </a:lnTo>
                  <a:lnTo>
                    <a:pt x="228" y="11"/>
                  </a:lnTo>
                  <a:lnTo>
                    <a:pt x="269" y="3"/>
                  </a:lnTo>
                  <a:lnTo>
                    <a:pt x="3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1" name="Freeform 176"/>
            <p:cNvSpPr>
              <a:spLocks/>
            </p:cNvSpPr>
            <p:nvPr/>
          </p:nvSpPr>
          <p:spPr bwMode="auto">
            <a:xfrm>
              <a:off x="1293813" y="2374900"/>
              <a:ext cx="160338" cy="212725"/>
            </a:xfrm>
            <a:custGeom>
              <a:avLst/>
              <a:gdLst>
                <a:gd name="T0" fmla="*/ 497 w 808"/>
                <a:gd name="T1" fmla="*/ 0 h 1074"/>
                <a:gd name="T2" fmla="*/ 497 w 808"/>
                <a:gd name="T3" fmla="*/ 0 h 1074"/>
                <a:gd name="T4" fmla="*/ 539 w 808"/>
                <a:gd name="T5" fmla="*/ 3 h 1074"/>
                <a:gd name="T6" fmla="*/ 579 w 808"/>
                <a:gd name="T7" fmla="*/ 11 h 1074"/>
                <a:gd name="T8" fmla="*/ 618 w 808"/>
                <a:gd name="T9" fmla="*/ 25 h 1074"/>
                <a:gd name="T10" fmla="*/ 654 w 808"/>
                <a:gd name="T11" fmla="*/ 43 h 1074"/>
                <a:gd name="T12" fmla="*/ 687 w 808"/>
                <a:gd name="T13" fmla="*/ 65 h 1074"/>
                <a:gd name="T14" fmla="*/ 716 w 808"/>
                <a:gd name="T15" fmla="*/ 91 h 1074"/>
                <a:gd name="T16" fmla="*/ 743 w 808"/>
                <a:gd name="T17" fmla="*/ 121 h 1074"/>
                <a:gd name="T18" fmla="*/ 765 w 808"/>
                <a:gd name="T19" fmla="*/ 153 h 1074"/>
                <a:gd name="T20" fmla="*/ 783 w 808"/>
                <a:gd name="T21" fmla="*/ 189 h 1074"/>
                <a:gd name="T22" fmla="*/ 796 w 808"/>
                <a:gd name="T23" fmla="*/ 228 h 1074"/>
                <a:gd name="T24" fmla="*/ 805 w 808"/>
                <a:gd name="T25" fmla="*/ 268 h 1074"/>
                <a:gd name="T26" fmla="*/ 808 w 808"/>
                <a:gd name="T27" fmla="*/ 310 h 1074"/>
                <a:gd name="T28" fmla="*/ 805 w 808"/>
                <a:gd name="T29" fmla="*/ 352 h 1074"/>
                <a:gd name="T30" fmla="*/ 796 w 808"/>
                <a:gd name="T31" fmla="*/ 392 h 1074"/>
                <a:gd name="T32" fmla="*/ 783 w 808"/>
                <a:gd name="T33" fmla="*/ 431 h 1074"/>
                <a:gd name="T34" fmla="*/ 765 w 808"/>
                <a:gd name="T35" fmla="*/ 467 h 1074"/>
                <a:gd name="T36" fmla="*/ 743 w 808"/>
                <a:gd name="T37" fmla="*/ 500 h 1074"/>
                <a:gd name="T38" fmla="*/ 716 w 808"/>
                <a:gd name="T39" fmla="*/ 529 h 1074"/>
                <a:gd name="T40" fmla="*/ 687 w 808"/>
                <a:gd name="T41" fmla="*/ 555 h 1074"/>
                <a:gd name="T42" fmla="*/ 654 w 808"/>
                <a:gd name="T43" fmla="*/ 577 h 1074"/>
                <a:gd name="T44" fmla="*/ 618 w 808"/>
                <a:gd name="T45" fmla="*/ 595 h 1074"/>
                <a:gd name="T46" fmla="*/ 579 w 808"/>
                <a:gd name="T47" fmla="*/ 609 h 1074"/>
                <a:gd name="T48" fmla="*/ 539 w 808"/>
                <a:gd name="T49" fmla="*/ 617 h 1074"/>
                <a:gd name="T50" fmla="*/ 497 w 808"/>
                <a:gd name="T51" fmla="*/ 621 h 1074"/>
                <a:gd name="T52" fmla="*/ 468 w 808"/>
                <a:gd name="T53" fmla="*/ 618 h 1074"/>
                <a:gd name="T54" fmla="*/ 440 w 808"/>
                <a:gd name="T55" fmla="*/ 613 h 1074"/>
                <a:gd name="T56" fmla="*/ 411 w 808"/>
                <a:gd name="T57" fmla="*/ 607 h 1074"/>
                <a:gd name="T58" fmla="*/ 134 w 808"/>
                <a:gd name="T59" fmla="*/ 1074 h 1074"/>
                <a:gd name="T60" fmla="*/ 91 w 808"/>
                <a:gd name="T61" fmla="*/ 1044 h 1074"/>
                <a:gd name="T62" fmla="*/ 47 w 808"/>
                <a:gd name="T63" fmla="*/ 1017 h 1074"/>
                <a:gd name="T64" fmla="*/ 0 w 808"/>
                <a:gd name="T65" fmla="*/ 994 h 1074"/>
                <a:gd name="T66" fmla="*/ 276 w 808"/>
                <a:gd name="T67" fmla="*/ 528 h 1074"/>
                <a:gd name="T68" fmla="*/ 251 w 808"/>
                <a:gd name="T69" fmla="*/ 499 h 1074"/>
                <a:gd name="T70" fmla="*/ 229 w 808"/>
                <a:gd name="T71" fmla="*/ 466 h 1074"/>
                <a:gd name="T72" fmla="*/ 211 w 808"/>
                <a:gd name="T73" fmla="*/ 430 h 1074"/>
                <a:gd name="T74" fmla="*/ 199 w 808"/>
                <a:gd name="T75" fmla="*/ 392 h 1074"/>
                <a:gd name="T76" fmla="*/ 190 w 808"/>
                <a:gd name="T77" fmla="*/ 352 h 1074"/>
                <a:gd name="T78" fmla="*/ 187 w 808"/>
                <a:gd name="T79" fmla="*/ 310 h 1074"/>
                <a:gd name="T80" fmla="*/ 190 w 808"/>
                <a:gd name="T81" fmla="*/ 268 h 1074"/>
                <a:gd name="T82" fmla="*/ 199 w 808"/>
                <a:gd name="T83" fmla="*/ 227 h 1074"/>
                <a:gd name="T84" fmla="*/ 211 w 808"/>
                <a:gd name="T85" fmla="*/ 189 h 1074"/>
                <a:gd name="T86" fmla="*/ 229 w 808"/>
                <a:gd name="T87" fmla="*/ 153 h 1074"/>
                <a:gd name="T88" fmla="*/ 252 w 808"/>
                <a:gd name="T89" fmla="*/ 121 h 1074"/>
                <a:gd name="T90" fmla="*/ 278 w 808"/>
                <a:gd name="T91" fmla="*/ 91 h 1074"/>
                <a:gd name="T92" fmla="*/ 308 w 808"/>
                <a:gd name="T93" fmla="*/ 65 h 1074"/>
                <a:gd name="T94" fmla="*/ 341 w 808"/>
                <a:gd name="T95" fmla="*/ 43 h 1074"/>
                <a:gd name="T96" fmla="*/ 376 w 808"/>
                <a:gd name="T97" fmla="*/ 25 h 1074"/>
                <a:gd name="T98" fmla="*/ 414 w 808"/>
                <a:gd name="T99" fmla="*/ 11 h 1074"/>
                <a:gd name="T100" fmla="*/ 455 w 808"/>
                <a:gd name="T101" fmla="*/ 3 h 1074"/>
                <a:gd name="T102" fmla="*/ 497 w 808"/>
                <a:gd name="T103" fmla="*/ 0 h 10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08" h="1074">
                  <a:moveTo>
                    <a:pt x="497" y="0"/>
                  </a:moveTo>
                  <a:lnTo>
                    <a:pt x="497" y="0"/>
                  </a:lnTo>
                  <a:lnTo>
                    <a:pt x="539" y="3"/>
                  </a:lnTo>
                  <a:lnTo>
                    <a:pt x="579" y="11"/>
                  </a:lnTo>
                  <a:lnTo>
                    <a:pt x="618" y="25"/>
                  </a:lnTo>
                  <a:lnTo>
                    <a:pt x="654" y="43"/>
                  </a:lnTo>
                  <a:lnTo>
                    <a:pt x="687" y="65"/>
                  </a:lnTo>
                  <a:lnTo>
                    <a:pt x="716" y="91"/>
                  </a:lnTo>
                  <a:lnTo>
                    <a:pt x="743" y="121"/>
                  </a:lnTo>
                  <a:lnTo>
                    <a:pt x="765" y="153"/>
                  </a:lnTo>
                  <a:lnTo>
                    <a:pt x="783" y="189"/>
                  </a:lnTo>
                  <a:lnTo>
                    <a:pt x="796" y="228"/>
                  </a:lnTo>
                  <a:lnTo>
                    <a:pt x="805" y="268"/>
                  </a:lnTo>
                  <a:lnTo>
                    <a:pt x="808" y="310"/>
                  </a:lnTo>
                  <a:lnTo>
                    <a:pt x="805" y="352"/>
                  </a:lnTo>
                  <a:lnTo>
                    <a:pt x="796" y="392"/>
                  </a:lnTo>
                  <a:lnTo>
                    <a:pt x="783" y="431"/>
                  </a:lnTo>
                  <a:lnTo>
                    <a:pt x="765" y="467"/>
                  </a:lnTo>
                  <a:lnTo>
                    <a:pt x="743" y="500"/>
                  </a:lnTo>
                  <a:lnTo>
                    <a:pt x="716" y="529"/>
                  </a:lnTo>
                  <a:lnTo>
                    <a:pt x="687" y="555"/>
                  </a:lnTo>
                  <a:lnTo>
                    <a:pt x="654" y="577"/>
                  </a:lnTo>
                  <a:lnTo>
                    <a:pt x="618" y="595"/>
                  </a:lnTo>
                  <a:lnTo>
                    <a:pt x="579" y="609"/>
                  </a:lnTo>
                  <a:lnTo>
                    <a:pt x="539" y="617"/>
                  </a:lnTo>
                  <a:lnTo>
                    <a:pt x="497" y="621"/>
                  </a:lnTo>
                  <a:lnTo>
                    <a:pt x="468" y="618"/>
                  </a:lnTo>
                  <a:lnTo>
                    <a:pt x="440" y="613"/>
                  </a:lnTo>
                  <a:lnTo>
                    <a:pt x="411" y="607"/>
                  </a:lnTo>
                  <a:lnTo>
                    <a:pt x="134" y="1074"/>
                  </a:lnTo>
                  <a:lnTo>
                    <a:pt x="91" y="1044"/>
                  </a:lnTo>
                  <a:lnTo>
                    <a:pt x="47" y="1017"/>
                  </a:lnTo>
                  <a:lnTo>
                    <a:pt x="0" y="994"/>
                  </a:lnTo>
                  <a:lnTo>
                    <a:pt x="276" y="528"/>
                  </a:lnTo>
                  <a:lnTo>
                    <a:pt x="251" y="499"/>
                  </a:lnTo>
                  <a:lnTo>
                    <a:pt x="229" y="466"/>
                  </a:lnTo>
                  <a:lnTo>
                    <a:pt x="211" y="430"/>
                  </a:lnTo>
                  <a:lnTo>
                    <a:pt x="199" y="392"/>
                  </a:lnTo>
                  <a:lnTo>
                    <a:pt x="190" y="352"/>
                  </a:lnTo>
                  <a:lnTo>
                    <a:pt x="187" y="310"/>
                  </a:lnTo>
                  <a:lnTo>
                    <a:pt x="190" y="268"/>
                  </a:lnTo>
                  <a:lnTo>
                    <a:pt x="199" y="227"/>
                  </a:lnTo>
                  <a:lnTo>
                    <a:pt x="211" y="189"/>
                  </a:lnTo>
                  <a:lnTo>
                    <a:pt x="229" y="153"/>
                  </a:lnTo>
                  <a:lnTo>
                    <a:pt x="252" y="121"/>
                  </a:lnTo>
                  <a:lnTo>
                    <a:pt x="278" y="91"/>
                  </a:lnTo>
                  <a:lnTo>
                    <a:pt x="308" y="65"/>
                  </a:lnTo>
                  <a:lnTo>
                    <a:pt x="341" y="43"/>
                  </a:lnTo>
                  <a:lnTo>
                    <a:pt x="376" y="25"/>
                  </a:lnTo>
                  <a:lnTo>
                    <a:pt x="414" y="11"/>
                  </a:lnTo>
                  <a:lnTo>
                    <a:pt x="455" y="3"/>
                  </a:lnTo>
                  <a:lnTo>
                    <a:pt x="49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2" name="Freeform 177"/>
            <p:cNvSpPr>
              <a:spLocks/>
            </p:cNvSpPr>
            <p:nvPr/>
          </p:nvSpPr>
          <p:spPr bwMode="auto">
            <a:xfrm>
              <a:off x="1373188" y="2665413"/>
              <a:ext cx="198438" cy="122238"/>
            </a:xfrm>
            <a:custGeom>
              <a:avLst/>
              <a:gdLst>
                <a:gd name="T0" fmla="*/ 691 w 1000"/>
                <a:gd name="T1" fmla="*/ 0 h 620"/>
                <a:gd name="T2" fmla="*/ 733 w 1000"/>
                <a:gd name="T3" fmla="*/ 3 h 620"/>
                <a:gd name="T4" fmla="*/ 773 w 1000"/>
                <a:gd name="T5" fmla="*/ 11 h 620"/>
                <a:gd name="T6" fmla="*/ 811 w 1000"/>
                <a:gd name="T7" fmla="*/ 25 h 620"/>
                <a:gd name="T8" fmla="*/ 847 w 1000"/>
                <a:gd name="T9" fmla="*/ 42 h 620"/>
                <a:gd name="T10" fmla="*/ 880 w 1000"/>
                <a:gd name="T11" fmla="*/ 65 h 620"/>
                <a:gd name="T12" fmla="*/ 910 w 1000"/>
                <a:gd name="T13" fmla="*/ 91 h 620"/>
                <a:gd name="T14" fmla="*/ 936 w 1000"/>
                <a:gd name="T15" fmla="*/ 120 h 620"/>
                <a:gd name="T16" fmla="*/ 958 w 1000"/>
                <a:gd name="T17" fmla="*/ 154 h 620"/>
                <a:gd name="T18" fmla="*/ 976 w 1000"/>
                <a:gd name="T19" fmla="*/ 190 h 620"/>
                <a:gd name="T20" fmla="*/ 990 w 1000"/>
                <a:gd name="T21" fmla="*/ 228 h 620"/>
                <a:gd name="T22" fmla="*/ 998 w 1000"/>
                <a:gd name="T23" fmla="*/ 268 h 620"/>
                <a:gd name="T24" fmla="*/ 1000 w 1000"/>
                <a:gd name="T25" fmla="*/ 310 h 620"/>
                <a:gd name="T26" fmla="*/ 998 w 1000"/>
                <a:gd name="T27" fmla="*/ 352 h 620"/>
                <a:gd name="T28" fmla="*/ 990 w 1000"/>
                <a:gd name="T29" fmla="*/ 393 h 620"/>
                <a:gd name="T30" fmla="*/ 976 w 1000"/>
                <a:gd name="T31" fmla="*/ 431 h 620"/>
                <a:gd name="T32" fmla="*/ 958 w 1000"/>
                <a:gd name="T33" fmla="*/ 466 h 620"/>
                <a:gd name="T34" fmla="*/ 936 w 1000"/>
                <a:gd name="T35" fmla="*/ 499 h 620"/>
                <a:gd name="T36" fmla="*/ 910 w 1000"/>
                <a:gd name="T37" fmla="*/ 530 h 620"/>
                <a:gd name="T38" fmla="*/ 880 w 1000"/>
                <a:gd name="T39" fmla="*/ 555 h 620"/>
                <a:gd name="T40" fmla="*/ 847 w 1000"/>
                <a:gd name="T41" fmla="*/ 578 h 620"/>
                <a:gd name="T42" fmla="*/ 811 w 1000"/>
                <a:gd name="T43" fmla="*/ 596 h 620"/>
                <a:gd name="T44" fmla="*/ 773 w 1000"/>
                <a:gd name="T45" fmla="*/ 609 h 620"/>
                <a:gd name="T46" fmla="*/ 733 w 1000"/>
                <a:gd name="T47" fmla="*/ 617 h 620"/>
                <a:gd name="T48" fmla="*/ 691 w 1000"/>
                <a:gd name="T49" fmla="*/ 620 h 620"/>
                <a:gd name="T50" fmla="*/ 649 w 1000"/>
                <a:gd name="T51" fmla="*/ 617 h 620"/>
                <a:gd name="T52" fmla="*/ 610 w 1000"/>
                <a:gd name="T53" fmla="*/ 610 h 620"/>
                <a:gd name="T54" fmla="*/ 572 w 1000"/>
                <a:gd name="T55" fmla="*/ 596 h 620"/>
                <a:gd name="T56" fmla="*/ 536 w 1000"/>
                <a:gd name="T57" fmla="*/ 579 h 620"/>
                <a:gd name="T58" fmla="*/ 504 w 1000"/>
                <a:gd name="T59" fmla="*/ 557 h 620"/>
                <a:gd name="T60" fmla="*/ 474 w 1000"/>
                <a:gd name="T61" fmla="*/ 532 h 620"/>
                <a:gd name="T62" fmla="*/ 449 w 1000"/>
                <a:gd name="T63" fmla="*/ 502 h 620"/>
                <a:gd name="T64" fmla="*/ 426 w 1000"/>
                <a:gd name="T65" fmla="*/ 470 h 620"/>
                <a:gd name="T66" fmla="*/ 408 w 1000"/>
                <a:gd name="T67" fmla="*/ 435 h 620"/>
                <a:gd name="T68" fmla="*/ 394 w 1000"/>
                <a:gd name="T69" fmla="*/ 398 h 620"/>
                <a:gd name="T70" fmla="*/ 386 w 1000"/>
                <a:gd name="T71" fmla="*/ 358 h 620"/>
                <a:gd name="T72" fmla="*/ 0 w 1000"/>
                <a:gd name="T73" fmla="*/ 320 h 620"/>
                <a:gd name="T74" fmla="*/ 8 w 1000"/>
                <a:gd name="T75" fmla="*/ 273 h 620"/>
                <a:gd name="T76" fmla="*/ 13 w 1000"/>
                <a:gd name="T77" fmla="*/ 223 h 620"/>
                <a:gd name="T78" fmla="*/ 15 w 1000"/>
                <a:gd name="T79" fmla="*/ 173 h 620"/>
                <a:gd name="T80" fmla="*/ 14 w 1000"/>
                <a:gd name="T81" fmla="*/ 165 h 620"/>
                <a:gd name="T82" fmla="*/ 400 w 1000"/>
                <a:gd name="T83" fmla="*/ 203 h 620"/>
                <a:gd name="T84" fmla="*/ 417 w 1000"/>
                <a:gd name="T85" fmla="*/ 165 h 620"/>
                <a:gd name="T86" fmla="*/ 439 w 1000"/>
                <a:gd name="T87" fmla="*/ 130 h 620"/>
                <a:gd name="T88" fmla="*/ 466 w 1000"/>
                <a:gd name="T89" fmla="*/ 98 h 620"/>
                <a:gd name="T90" fmla="*/ 496 w 1000"/>
                <a:gd name="T91" fmla="*/ 70 h 620"/>
                <a:gd name="T92" fmla="*/ 529 w 1000"/>
                <a:gd name="T93" fmla="*/ 46 h 620"/>
                <a:gd name="T94" fmla="*/ 566 w 1000"/>
                <a:gd name="T95" fmla="*/ 27 h 620"/>
                <a:gd name="T96" fmla="*/ 606 w 1000"/>
                <a:gd name="T97" fmla="*/ 12 h 620"/>
                <a:gd name="T98" fmla="*/ 647 w 1000"/>
                <a:gd name="T99" fmla="*/ 4 h 620"/>
                <a:gd name="T100" fmla="*/ 691 w 1000"/>
                <a:gd name="T101" fmla="*/ 0 h 6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1000" h="620">
                  <a:moveTo>
                    <a:pt x="691" y="0"/>
                  </a:moveTo>
                  <a:lnTo>
                    <a:pt x="733" y="3"/>
                  </a:lnTo>
                  <a:lnTo>
                    <a:pt x="773" y="11"/>
                  </a:lnTo>
                  <a:lnTo>
                    <a:pt x="811" y="25"/>
                  </a:lnTo>
                  <a:lnTo>
                    <a:pt x="847" y="42"/>
                  </a:lnTo>
                  <a:lnTo>
                    <a:pt x="880" y="65"/>
                  </a:lnTo>
                  <a:lnTo>
                    <a:pt x="910" y="91"/>
                  </a:lnTo>
                  <a:lnTo>
                    <a:pt x="936" y="120"/>
                  </a:lnTo>
                  <a:lnTo>
                    <a:pt x="958" y="154"/>
                  </a:lnTo>
                  <a:lnTo>
                    <a:pt x="976" y="190"/>
                  </a:lnTo>
                  <a:lnTo>
                    <a:pt x="990" y="228"/>
                  </a:lnTo>
                  <a:lnTo>
                    <a:pt x="998" y="268"/>
                  </a:lnTo>
                  <a:lnTo>
                    <a:pt x="1000" y="310"/>
                  </a:lnTo>
                  <a:lnTo>
                    <a:pt x="998" y="352"/>
                  </a:lnTo>
                  <a:lnTo>
                    <a:pt x="990" y="393"/>
                  </a:lnTo>
                  <a:lnTo>
                    <a:pt x="976" y="431"/>
                  </a:lnTo>
                  <a:lnTo>
                    <a:pt x="958" y="466"/>
                  </a:lnTo>
                  <a:lnTo>
                    <a:pt x="936" y="499"/>
                  </a:lnTo>
                  <a:lnTo>
                    <a:pt x="910" y="530"/>
                  </a:lnTo>
                  <a:lnTo>
                    <a:pt x="880" y="555"/>
                  </a:lnTo>
                  <a:lnTo>
                    <a:pt x="847" y="578"/>
                  </a:lnTo>
                  <a:lnTo>
                    <a:pt x="811" y="596"/>
                  </a:lnTo>
                  <a:lnTo>
                    <a:pt x="773" y="609"/>
                  </a:lnTo>
                  <a:lnTo>
                    <a:pt x="733" y="617"/>
                  </a:lnTo>
                  <a:lnTo>
                    <a:pt x="691" y="620"/>
                  </a:lnTo>
                  <a:lnTo>
                    <a:pt x="649" y="617"/>
                  </a:lnTo>
                  <a:lnTo>
                    <a:pt x="610" y="610"/>
                  </a:lnTo>
                  <a:lnTo>
                    <a:pt x="572" y="596"/>
                  </a:lnTo>
                  <a:lnTo>
                    <a:pt x="536" y="579"/>
                  </a:lnTo>
                  <a:lnTo>
                    <a:pt x="504" y="557"/>
                  </a:lnTo>
                  <a:lnTo>
                    <a:pt x="474" y="532"/>
                  </a:lnTo>
                  <a:lnTo>
                    <a:pt x="449" y="502"/>
                  </a:lnTo>
                  <a:lnTo>
                    <a:pt x="426" y="470"/>
                  </a:lnTo>
                  <a:lnTo>
                    <a:pt x="408" y="435"/>
                  </a:lnTo>
                  <a:lnTo>
                    <a:pt x="394" y="398"/>
                  </a:lnTo>
                  <a:lnTo>
                    <a:pt x="386" y="358"/>
                  </a:lnTo>
                  <a:lnTo>
                    <a:pt x="0" y="320"/>
                  </a:lnTo>
                  <a:lnTo>
                    <a:pt x="8" y="273"/>
                  </a:lnTo>
                  <a:lnTo>
                    <a:pt x="13" y="223"/>
                  </a:lnTo>
                  <a:lnTo>
                    <a:pt x="15" y="173"/>
                  </a:lnTo>
                  <a:lnTo>
                    <a:pt x="14" y="165"/>
                  </a:lnTo>
                  <a:lnTo>
                    <a:pt x="400" y="203"/>
                  </a:lnTo>
                  <a:lnTo>
                    <a:pt x="417" y="165"/>
                  </a:lnTo>
                  <a:lnTo>
                    <a:pt x="439" y="130"/>
                  </a:lnTo>
                  <a:lnTo>
                    <a:pt x="466" y="98"/>
                  </a:lnTo>
                  <a:lnTo>
                    <a:pt x="496" y="70"/>
                  </a:lnTo>
                  <a:lnTo>
                    <a:pt x="529" y="46"/>
                  </a:lnTo>
                  <a:lnTo>
                    <a:pt x="566" y="27"/>
                  </a:lnTo>
                  <a:lnTo>
                    <a:pt x="606" y="12"/>
                  </a:lnTo>
                  <a:lnTo>
                    <a:pt x="647" y="4"/>
                  </a:lnTo>
                  <a:lnTo>
                    <a:pt x="69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3" name="Freeform 178"/>
            <p:cNvSpPr>
              <a:spLocks/>
            </p:cNvSpPr>
            <p:nvPr/>
          </p:nvSpPr>
          <p:spPr bwMode="auto">
            <a:xfrm>
              <a:off x="1236663" y="2832100"/>
              <a:ext cx="122238" cy="196850"/>
            </a:xfrm>
            <a:custGeom>
              <a:avLst/>
              <a:gdLst>
                <a:gd name="T0" fmla="*/ 234 w 621"/>
                <a:gd name="T1" fmla="*/ 0 h 995"/>
                <a:gd name="T2" fmla="*/ 320 w 621"/>
                <a:gd name="T3" fmla="*/ 377 h 995"/>
                <a:gd name="T4" fmla="*/ 364 w 621"/>
                <a:gd name="T5" fmla="*/ 381 h 995"/>
                <a:gd name="T6" fmla="*/ 407 w 621"/>
                <a:gd name="T7" fmla="*/ 391 h 995"/>
                <a:gd name="T8" fmla="*/ 447 w 621"/>
                <a:gd name="T9" fmla="*/ 408 h 995"/>
                <a:gd name="T10" fmla="*/ 484 w 621"/>
                <a:gd name="T11" fmla="*/ 429 h 995"/>
                <a:gd name="T12" fmla="*/ 518 w 621"/>
                <a:gd name="T13" fmla="*/ 456 h 995"/>
                <a:gd name="T14" fmla="*/ 547 w 621"/>
                <a:gd name="T15" fmla="*/ 486 h 995"/>
                <a:gd name="T16" fmla="*/ 573 w 621"/>
                <a:gd name="T17" fmla="*/ 520 h 995"/>
                <a:gd name="T18" fmla="*/ 593 w 621"/>
                <a:gd name="T19" fmla="*/ 558 h 995"/>
                <a:gd name="T20" fmla="*/ 608 w 621"/>
                <a:gd name="T21" fmla="*/ 598 h 995"/>
                <a:gd name="T22" fmla="*/ 618 w 621"/>
                <a:gd name="T23" fmla="*/ 641 h 995"/>
                <a:gd name="T24" fmla="*/ 621 w 621"/>
                <a:gd name="T25" fmla="*/ 686 h 995"/>
                <a:gd name="T26" fmla="*/ 618 w 621"/>
                <a:gd name="T27" fmla="*/ 728 h 995"/>
                <a:gd name="T28" fmla="*/ 609 w 621"/>
                <a:gd name="T29" fmla="*/ 768 h 995"/>
                <a:gd name="T30" fmla="*/ 597 w 621"/>
                <a:gd name="T31" fmla="*/ 806 h 995"/>
                <a:gd name="T32" fmla="*/ 578 w 621"/>
                <a:gd name="T33" fmla="*/ 842 h 995"/>
                <a:gd name="T34" fmla="*/ 556 w 621"/>
                <a:gd name="T35" fmla="*/ 875 h 995"/>
                <a:gd name="T36" fmla="*/ 529 w 621"/>
                <a:gd name="T37" fmla="*/ 905 h 995"/>
                <a:gd name="T38" fmla="*/ 500 w 621"/>
                <a:gd name="T39" fmla="*/ 931 h 995"/>
                <a:gd name="T40" fmla="*/ 467 w 621"/>
                <a:gd name="T41" fmla="*/ 953 h 995"/>
                <a:gd name="T42" fmla="*/ 432 w 621"/>
                <a:gd name="T43" fmla="*/ 971 h 995"/>
                <a:gd name="T44" fmla="*/ 393 w 621"/>
                <a:gd name="T45" fmla="*/ 985 h 995"/>
                <a:gd name="T46" fmla="*/ 353 w 621"/>
                <a:gd name="T47" fmla="*/ 993 h 995"/>
                <a:gd name="T48" fmla="*/ 311 w 621"/>
                <a:gd name="T49" fmla="*/ 995 h 995"/>
                <a:gd name="T50" fmla="*/ 269 w 621"/>
                <a:gd name="T51" fmla="*/ 993 h 995"/>
                <a:gd name="T52" fmla="*/ 229 w 621"/>
                <a:gd name="T53" fmla="*/ 985 h 995"/>
                <a:gd name="T54" fmla="*/ 190 w 621"/>
                <a:gd name="T55" fmla="*/ 971 h 995"/>
                <a:gd name="T56" fmla="*/ 154 w 621"/>
                <a:gd name="T57" fmla="*/ 953 h 995"/>
                <a:gd name="T58" fmla="*/ 121 w 621"/>
                <a:gd name="T59" fmla="*/ 931 h 995"/>
                <a:gd name="T60" fmla="*/ 92 w 621"/>
                <a:gd name="T61" fmla="*/ 905 h 995"/>
                <a:gd name="T62" fmla="*/ 65 w 621"/>
                <a:gd name="T63" fmla="*/ 875 h 995"/>
                <a:gd name="T64" fmla="*/ 43 w 621"/>
                <a:gd name="T65" fmla="*/ 842 h 995"/>
                <a:gd name="T66" fmla="*/ 26 w 621"/>
                <a:gd name="T67" fmla="*/ 806 h 995"/>
                <a:gd name="T68" fmla="*/ 12 w 621"/>
                <a:gd name="T69" fmla="*/ 768 h 995"/>
                <a:gd name="T70" fmla="*/ 3 w 621"/>
                <a:gd name="T71" fmla="*/ 728 h 995"/>
                <a:gd name="T72" fmla="*/ 0 w 621"/>
                <a:gd name="T73" fmla="*/ 686 h 995"/>
                <a:gd name="T74" fmla="*/ 3 w 621"/>
                <a:gd name="T75" fmla="*/ 642 h 995"/>
                <a:gd name="T76" fmla="*/ 13 w 621"/>
                <a:gd name="T77" fmla="*/ 600 h 995"/>
                <a:gd name="T78" fmla="*/ 28 w 621"/>
                <a:gd name="T79" fmla="*/ 561 h 995"/>
                <a:gd name="T80" fmla="*/ 48 w 621"/>
                <a:gd name="T81" fmla="*/ 524 h 995"/>
                <a:gd name="T82" fmla="*/ 72 w 621"/>
                <a:gd name="T83" fmla="*/ 490 h 995"/>
                <a:gd name="T84" fmla="*/ 100 w 621"/>
                <a:gd name="T85" fmla="*/ 460 h 995"/>
                <a:gd name="T86" fmla="*/ 133 w 621"/>
                <a:gd name="T87" fmla="*/ 434 h 995"/>
                <a:gd name="T88" fmla="*/ 169 w 621"/>
                <a:gd name="T89" fmla="*/ 413 h 995"/>
                <a:gd name="T90" fmla="*/ 81 w 621"/>
                <a:gd name="T91" fmla="*/ 35 h 995"/>
                <a:gd name="T92" fmla="*/ 134 w 621"/>
                <a:gd name="T93" fmla="*/ 26 h 995"/>
                <a:gd name="T94" fmla="*/ 184 w 621"/>
                <a:gd name="T95" fmla="*/ 15 h 995"/>
                <a:gd name="T96" fmla="*/ 234 w 621"/>
                <a:gd name="T97" fmla="*/ 0 h 9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21" h="995">
                  <a:moveTo>
                    <a:pt x="234" y="0"/>
                  </a:moveTo>
                  <a:lnTo>
                    <a:pt x="320" y="377"/>
                  </a:lnTo>
                  <a:lnTo>
                    <a:pt x="364" y="381"/>
                  </a:lnTo>
                  <a:lnTo>
                    <a:pt x="407" y="391"/>
                  </a:lnTo>
                  <a:lnTo>
                    <a:pt x="447" y="408"/>
                  </a:lnTo>
                  <a:lnTo>
                    <a:pt x="484" y="429"/>
                  </a:lnTo>
                  <a:lnTo>
                    <a:pt x="518" y="456"/>
                  </a:lnTo>
                  <a:lnTo>
                    <a:pt x="547" y="486"/>
                  </a:lnTo>
                  <a:lnTo>
                    <a:pt x="573" y="520"/>
                  </a:lnTo>
                  <a:lnTo>
                    <a:pt x="593" y="558"/>
                  </a:lnTo>
                  <a:lnTo>
                    <a:pt x="608" y="598"/>
                  </a:lnTo>
                  <a:lnTo>
                    <a:pt x="618" y="641"/>
                  </a:lnTo>
                  <a:lnTo>
                    <a:pt x="621" y="686"/>
                  </a:lnTo>
                  <a:lnTo>
                    <a:pt x="618" y="728"/>
                  </a:lnTo>
                  <a:lnTo>
                    <a:pt x="609" y="768"/>
                  </a:lnTo>
                  <a:lnTo>
                    <a:pt x="597" y="806"/>
                  </a:lnTo>
                  <a:lnTo>
                    <a:pt x="578" y="842"/>
                  </a:lnTo>
                  <a:lnTo>
                    <a:pt x="556" y="875"/>
                  </a:lnTo>
                  <a:lnTo>
                    <a:pt x="529" y="905"/>
                  </a:lnTo>
                  <a:lnTo>
                    <a:pt x="500" y="931"/>
                  </a:lnTo>
                  <a:lnTo>
                    <a:pt x="467" y="953"/>
                  </a:lnTo>
                  <a:lnTo>
                    <a:pt x="432" y="971"/>
                  </a:lnTo>
                  <a:lnTo>
                    <a:pt x="393" y="985"/>
                  </a:lnTo>
                  <a:lnTo>
                    <a:pt x="353" y="993"/>
                  </a:lnTo>
                  <a:lnTo>
                    <a:pt x="311" y="995"/>
                  </a:lnTo>
                  <a:lnTo>
                    <a:pt x="269" y="993"/>
                  </a:lnTo>
                  <a:lnTo>
                    <a:pt x="229" y="985"/>
                  </a:lnTo>
                  <a:lnTo>
                    <a:pt x="190" y="971"/>
                  </a:lnTo>
                  <a:lnTo>
                    <a:pt x="154" y="953"/>
                  </a:lnTo>
                  <a:lnTo>
                    <a:pt x="121" y="931"/>
                  </a:lnTo>
                  <a:lnTo>
                    <a:pt x="92" y="905"/>
                  </a:lnTo>
                  <a:lnTo>
                    <a:pt x="65" y="875"/>
                  </a:lnTo>
                  <a:lnTo>
                    <a:pt x="43" y="842"/>
                  </a:lnTo>
                  <a:lnTo>
                    <a:pt x="26" y="806"/>
                  </a:lnTo>
                  <a:lnTo>
                    <a:pt x="12" y="768"/>
                  </a:lnTo>
                  <a:lnTo>
                    <a:pt x="3" y="728"/>
                  </a:lnTo>
                  <a:lnTo>
                    <a:pt x="0" y="686"/>
                  </a:lnTo>
                  <a:lnTo>
                    <a:pt x="3" y="642"/>
                  </a:lnTo>
                  <a:lnTo>
                    <a:pt x="13" y="600"/>
                  </a:lnTo>
                  <a:lnTo>
                    <a:pt x="28" y="561"/>
                  </a:lnTo>
                  <a:lnTo>
                    <a:pt x="48" y="524"/>
                  </a:lnTo>
                  <a:lnTo>
                    <a:pt x="72" y="490"/>
                  </a:lnTo>
                  <a:lnTo>
                    <a:pt x="100" y="460"/>
                  </a:lnTo>
                  <a:lnTo>
                    <a:pt x="133" y="434"/>
                  </a:lnTo>
                  <a:lnTo>
                    <a:pt x="169" y="413"/>
                  </a:lnTo>
                  <a:lnTo>
                    <a:pt x="81" y="35"/>
                  </a:lnTo>
                  <a:lnTo>
                    <a:pt x="134" y="26"/>
                  </a:lnTo>
                  <a:lnTo>
                    <a:pt x="184" y="15"/>
                  </a:lnTo>
                  <a:lnTo>
                    <a:pt x="2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4" name="Freeform 179"/>
            <p:cNvSpPr>
              <a:spLocks/>
            </p:cNvSpPr>
            <p:nvPr/>
          </p:nvSpPr>
          <p:spPr bwMode="auto">
            <a:xfrm>
              <a:off x="890588" y="2728913"/>
              <a:ext cx="217488" cy="127000"/>
            </a:xfrm>
            <a:custGeom>
              <a:avLst/>
              <a:gdLst>
                <a:gd name="T0" fmla="*/ 1049 w 1099"/>
                <a:gd name="T1" fmla="*/ 0 h 640"/>
                <a:gd name="T2" fmla="*/ 1063 w 1099"/>
                <a:gd name="T3" fmla="*/ 51 h 640"/>
                <a:gd name="T4" fmla="*/ 1079 w 1099"/>
                <a:gd name="T5" fmla="*/ 100 h 640"/>
                <a:gd name="T6" fmla="*/ 1099 w 1099"/>
                <a:gd name="T7" fmla="*/ 148 h 640"/>
                <a:gd name="T8" fmla="*/ 618 w 1099"/>
                <a:gd name="T9" fmla="*/ 310 h 640"/>
                <a:gd name="T10" fmla="*/ 619 w 1099"/>
                <a:gd name="T11" fmla="*/ 319 h 640"/>
                <a:gd name="T12" fmla="*/ 620 w 1099"/>
                <a:gd name="T13" fmla="*/ 330 h 640"/>
                <a:gd name="T14" fmla="*/ 618 w 1099"/>
                <a:gd name="T15" fmla="*/ 372 h 640"/>
                <a:gd name="T16" fmla="*/ 609 w 1099"/>
                <a:gd name="T17" fmla="*/ 413 h 640"/>
                <a:gd name="T18" fmla="*/ 596 w 1099"/>
                <a:gd name="T19" fmla="*/ 451 h 640"/>
                <a:gd name="T20" fmla="*/ 578 w 1099"/>
                <a:gd name="T21" fmla="*/ 486 h 640"/>
                <a:gd name="T22" fmla="*/ 556 w 1099"/>
                <a:gd name="T23" fmla="*/ 519 h 640"/>
                <a:gd name="T24" fmla="*/ 529 w 1099"/>
                <a:gd name="T25" fmla="*/ 550 h 640"/>
                <a:gd name="T26" fmla="*/ 500 w 1099"/>
                <a:gd name="T27" fmla="*/ 576 h 640"/>
                <a:gd name="T28" fmla="*/ 466 w 1099"/>
                <a:gd name="T29" fmla="*/ 598 h 640"/>
                <a:gd name="T30" fmla="*/ 430 w 1099"/>
                <a:gd name="T31" fmla="*/ 616 h 640"/>
                <a:gd name="T32" fmla="*/ 392 w 1099"/>
                <a:gd name="T33" fmla="*/ 630 h 640"/>
                <a:gd name="T34" fmla="*/ 351 w 1099"/>
                <a:gd name="T35" fmla="*/ 637 h 640"/>
                <a:gd name="T36" fmla="*/ 309 w 1099"/>
                <a:gd name="T37" fmla="*/ 640 h 640"/>
                <a:gd name="T38" fmla="*/ 267 w 1099"/>
                <a:gd name="T39" fmla="*/ 637 h 640"/>
                <a:gd name="T40" fmla="*/ 227 w 1099"/>
                <a:gd name="T41" fmla="*/ 630 h 640"/>
                <a:gd name="T42" fmla="*/ 189 w 1099"/>
                <a:gd name="T43" fmla="*/ 616 h 640"/>
                <a:gd name="T44" fmla="*/ 154 w 1099"/>
                <a:gd name="T45" fmla="*/ 598 h 640"/>
                <a:gd name="T46" fmla="*/ 120 w 1099"/>
                <a:gd name="T47" fmla="*/ 576 h 640"/>
                <a:gd name="T48" fmla="*/ 90 w 1099"/>
                <a:gd name="T49" fmla="*/ 550 h 640"/>
                <a:gd name="T50" fmla="*/ 64 w 1099"/>
                <a:gd name="T51" fmla="*/ 519 h 640"/>
                <a:gd name="T52" fmla="*/ 42 w 1099"/>
                <a:gd name="T53" fmla="*/ 486 h 640"/>
                <a:gd name="T54" fmla="*/ 24 w 1099"/>
                <a:gd name="T55" fmla="*/ 451 h 640"/>
                <a:gd name="T56" fmla="*/ 12 w 1099"/>
                <a:gd name="T57" fmla="*/ 413 h 640"/>
                <a:gd name="T58" fmla="*/ 3 w 1099"/>
                <a:gd name="T59" fmla="*/ 372 h 640"/>
                <a:gd name="T60" fmla="*/ 0 w 1099"/>
                <a:gd name="T61" fmla="*/ 330 h 640"/>
                <a:gd name="T62" fmla="*/ 3 w 1099"/>
                <a:gd name="T63" fmla="*/ 288 h 640"/>
                <a:gd name="T64" fmla="*/ 12 w 1099"/>
                <a:gd name="T65" fmla="*/ 248 h 640"/>
                <a:gd name="T66" fmla="*/ 24 w 1099"/>
                <a:gd name="T67" fmla="*/ 210 h 640"/>
                <a:gd name="T68" fmla="*/ 42 w 1099"/>
                <a:gd name="T69" fmla="*/ 174 h 640"/>
                <a:gd name="T70" fmla="*/ 64 w 1099"/>
                <a:gd name="T71" fmla="*/ 140 h 640"/>
                <a:gd name="T72" fmla="*/ 90 w 1099"/>
                <a:gd name="T73" fmla="*/ 111 h 640"/>
                <a:gd name="T74" fmla="*/ 120 w 1099"/>
                <a:gd name="T75" fmla="*/ 85 h 640"/>
                <a:gd name="T76" fmla="*/ 154 w 1099"/>
                <a:gd name="T77" fmla="*/ 62 h 640"/>
                <a:gd name="T78" fmla="*/ 189 w 1099"/>
                <a:gd name="T79" fmla="*/ 45 h 640"/>
                <a:gd name="T80" fmla="*/ 227 w 1099"/>
                <a:gd name="T81" fmla="*/ 31 h 640"/>
                <a:gd name="T82" fmla="*/ 267 w 1099"/>
                <a:gd name="T83" fmla="*/ 24 h 640"/>
                <a:gd name="T84" fmla="*/ 309 w 1099"/>
                <a:gd name="T85" fmla="*/ 20 h 640"/>
                <a:gd name="T86" fmla="*/ 350 w 1099"/>
                <a:gd name="T87" fmla="*/ 23 h 640"/>
                <a:gd name="T88" fmla="*/ 388 w 1099"/>
                <a:gd name="T89" fmla="*/ 31 h 640"/>
                <a:gd name="T90" fmla="*/ 425 w 1099"/>
                <a:gd name="T91" fmla="*/ 42 h 640"/>
                <a:gd name="T92" fmla="*/ 460 w 1099"/>
                <a:gd name="T93" fmla="*/ 59 h 640"/>
                <a:gd name="T94" fmla="*/ 491 w 1099"/>
                <a:gd name="T95" fmla="*/ 79 h 640"/>
                <a:gd name="T96" fmla="*/ 521 w 1099"/>
                <a:gd name="T97" fmla="*/ 104 h 640"/>
                <a:gd name="T98" fmla="*/ 547 w 1099"/>
                <a:gd name="T99" fmla="*/ 131 h 640"/>
                <a:gd name="T100" fmla="*/ 569 w 1099"/>
                <a:gd name="T101" fmla="*/ 161 h 640"/>
                <a:gd name="T102" fmla="*/ 1049 w 1099"/>
                <a:gd name="T103" fmla="*/ 0 h 6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1099" h="640">
                  <a:moveTo>
                    <a:pt x="1049" y="0"/>
                  </a:moveTo>
                  <a:lnTo>
                    <a:pt x="1063" y="51"/>
                  </a:lnTo>
                  <a:lnTo>
                    <a:pt x="1079" y="100"/>
                  </a:lnTo>
                  <a:lnTo>
                    <a:pt x="1099" y="148"/>
                  </a:lnTo>
                  <a:lnTo>
                    <a:pt x="618" y="310"/>
                  </a:lnTo>
                  <a:lnTo>
                    <a:pt x="619" y="319"/>
                  </a:lnTo>
                  <a:lnTo>
                    <a:pt x="620" y="330"/>
                  </a:lnTo>
                  <a:lnTo>
                    <a:pt x="618" y="372"/>
                  </a:lnTo>
                  <a:lnTo>
                    <a:pt x="609" y="413"/>
                  </a:lnTo>
                  <a:lnTo>
                    <a:pt x="596" y="451"/>
                  </a:lnTo>
                  <a:lnTo>
                    <a:pt x="578" y="486"/>
                  </a:lnTo>
                  <a:lnTo>
                    <a:pt x="556" y="519"/>
                  </a:lnTo>
                  <a:lnTo>
                    <a:pt x="529" y="550"/>
                  </a:lnTo>
                  <a:lnTo>
                    <a:pt x="500" y="576"/>
                  </a:lnTo>
                  <a:lnTo>
                    <a:pt x="466" y="598"/>
                  </a:lnTo>
                  <a:lnTo>
                    <a:pt x="430" y="616"/>
                  </a:lnTo>
                  <a:lnTo>
                    <a:pt x="392" y="630"/>
                  </a:lnTo>
                  <a:lnTo>
                    <a:pt x="351" y="637"/>
                  </a:lnTo>
                  <a:lnTo>
                    <a:pt x="309" y="640"/>
                  </a:lnTo>
                  <a:lnTo>
                    <a:pt x="267" y="637"/>
                  </a:lnTo>
                  <a:lnTo>
                    <a:pt x="227" y="630"/>
                  </a:lnTo>
                  <a:lnTo>
                    <a:pt x="189" y="616"/>
                  </a:lnTo>
                  <a:lnTo>
                    <a:pt x="154" y="598"/>
                  </a:lnTo>
                  <a:lnTo>
                    <a:pt x="120" y="576"/>
                  </a:lnTo>
                  <a:lnTo>
                    <a:pt x="90" y="550"/>
                  </a:lnTo>
                  <a:lnTo>
                    <a:pt x="64" y="519"/>
                  </a:lnTo>
                  <a:lnTo>
                    <a:pt x="42" y="486"/>
                  </a:lnTo>
                  <a:lnTo>
                    <a:pt x="24" y="451"/>
                  </a:lnTo>
                  <a:lnTo>
                    <a:pt x="12" y="413"/>
                  </a:lnTo>
                  <a:lnTo>
                    <a:pt x="3" y="372"/>
                  </a:lnTo>
                  <a:lnTo>
                    <a:pt x="0" y="330"/>
                  </a:lnTo>
                  <a:lnTo>
                    <a:pt x="3" y="288"/>
                  </a:lnTo>
                  <a:lnTo>
                    <a:pt x="12" y="248"/>
                  </a:lnTo>
                  <a:lnTo>
                    <a:pt x="24" y="210"/>
                  </a:lnTo>
                  <a:lnTo>
                    <a:pt x="42" y="174"/>
                  </a:lnTo>
                  <a:lnTo>
                    <a:pt x="64" y="140"/>
                  </a:lnTo>
                  <a:lnTo>
                    <a:pt x="90" y="111"/>
                  </a:lnTo>
                  <a:lnTo>
                    <a:pt x="120" y="85"/>
                  </a:lnTo>
                  <a:lnTo>
                    <a:pt x="154" y="62"/>
                  </a:lnTo>
                  <a:lnTo>
                    <a:pt x="189" y="45"/>
                  </a:lnTo>
                  <a:lnTo>
                    <a:pt x="227" y="31"/>
                  </a:lnTo>
                  <a:lnTo>
                    <a:pt x="267" y="24"/>
                  </a:lnTo>
                  <a:lnTo>
                    <a:pt x="309" y="20"/>
                  </a:lnTo>
                  <a:lnTo>
                    <a:pt x="350" y="23"/>
                  </a:lnTo>
                  <a:lnTo>
                    <a:pt x="388" y="31"/>
                  </a:lnTo>
                  <a:lnTo>
                    <a:pt x="425" y="42"/>
                  </a:lnTo>
                  <a:lnTo>
                    <a:pt x="460" y="59"/>
                  </a:lnTo>
                  <a:lnTo>
                    <a:pt x="491" y="79"/>
                  </a:lnTo>
                  <a:lnTo>
                    <a:pt x="521" y="104"/>
                  </a:lnTo>
                  <a:lnTo>
                    <a:pt x="547" y="131"/>
                  </a:lnTo>
                  <a:lnTo>
                    <a:pt x="569" y="161"/>
                  </a:lnTo>
                  <a:lnTo>
                    <a:pt x="10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5" name="Freeform 180"/>
            <p:cNvSpPr>
              <a:spLocks/>
            </p:cNvSpPr>
            <p:nvPr/>
          </p:nvSpPr>
          <p:spPr bwMode="auto">
            <a:xfrm>
              <a:off x="1130301" y="2593975"/>
              <a:ext cx="211138" cy="211138"/>
            </a:xfrm>
            <a:custGeom>
              <a:avLst/>
              <a:gdLst>
                <a:gd name="T0" fmla="*/ 531 w 1064"/>
                <a:gd name="T1" fmla="*/ 0 h 1063"/>
                <a:gd name="T2" fmla="*/ 589 w 1064"/>
                <a:gd name="T3" fmla="*/ 3 h 1063"/>
                <a:gd name="T4" fmla="*/ 646 w 1064"/>
                <a:gd name="T5" fmla="*/ 12 h 1063"/>
                <a:gd name="T6" fmla="*/ 700 w 1064"/>
                <a:gd name="T7" fmla="*/ 27 h 1063"/>
                <a:gd name="T8" fmla="*/ 751 w 1064"/>
                <a:gd name="T9" fmla="*/ 47 h 1063"/>
                <a:gd name="T10" fmla="*/ 800 w 1064"/>
                <a:gd name="T11" fmla="*/ 72 h 1063"/>
                <a:gd name="T12" fmla="*/ 846 w 1064"/>
                <a:gd name="T13" fmla="*/ 103 h 1063"/>
                <a:gd name="T14" fmla="*/ 888 w 1064"/>
                <a:gd name="T15" fmla="*/ 137 h 1063"/>
                <a:gd name="T16" fmla="*/ 926 w 1064"/>
                <a:gd name="T17" fmla="*/ 175 h 1063"/>
                <a:gd name="T18" fmla="*/ 961 w 1064"/>
                <a:gd name="T19" fmla="*/ 217 h 1063"/>
                <a:gd name="T20" fmla="*/ 991 w 1064"/>
                <a:gd name="T21" fmla="*/ 264 h 1063"/>
                <a:gd name="T22" fmla="*/ 1016 w 1064"/>
                <a:gd name="T23" fmla="*/ 312 h 1063"/>
                <a:gd name="T24" fmla="*/ 1036 w 1064"/>
                <a:gd name="T25" fmla="*/ 364 h 1063"/>
                <a:gd name="T26" fmla="*/ 1051 w 1064"/>
                <a:gd name="T27" fmla="*/ 417 h 1063"/>
                <a:gd name="T28" fmla="*/ 1060 w 1064"/>
                <a:gd name="T29" fmla="*/ 473 h 1063"/>
                <a:gd name="T30" fmla="*/ 1064 w 1064"/>
                <a:gd name="T31" fmla="*/ 531 h 1063"/>
                <a:gd name="T32" fmla="*/ 1060 w 1064"/>
                <a:gd name="T33" fmla="*/ 589 h 1063"/>
                <a:gd name="T34" fmla="*/ 1051 w 1064"/>
                <a:gd name="T35" fmla="*/ 646 h 1063"/>
                <a:gd name="T36" fmla="*/ 1036 w 1064"/>
                <a:gd name="T37" fmla="*/ 699 h 1063"/>
                <a:gd name="T38" fmla="*/ 1016 w 1064"/>
                <a:gd name="T39" fmla="*/ 751 h 1063"/>
                <a:gd name="T40" fmla="*/ 991 w 1064"/>
                <a:gd name="T41" fmla="*/ 799 h 1063"/>
                <a:gd name="T42" fmla="*/ 961 w 1064"/>
                <a:gd name="T43" fmla="*/ 846 h 1063"/>
                <a:gd name="T44" fmla="*/ 926 w 1064"/>
                <a:gd name="T45" fmla="*/ 888 h 1063"/>
                <a:gd name="T46" fmla="*/ 888 w 1064"/>
                <a:gd name="T47" fmla="*/ 927 h 1063"/>
                <a:gd name="T48" fmla="*/ 846 w 1064"/>
                <a:gd name="T49" fmla="*/ 960 h 1063"/>
                <a:gd name="T50" fmla="*/ 800 w 1064"/>
                <a:gd name="T51" fmla="*/ 991 h 1063"/>
                <a:gd name="T52" fmla="*/ 751 w 1064"/>
                <a:gd name="T53" fmla="*/ 1016 h 1063"/>
                <a:gd name="T54" fmla="*/ 700 w 1064"/>
                <a:gd name="T55" fmla="*/ 1036 h 1063"/>
                <a:gd name="T56" fmla="*/ 646 w 1064"/>
                <a:gd name="T57" fmla="*/ 1051 h 1063"/>
                <a:gd name="T58" fmla="*/ 589 w 1064"/>
                <a:gd name="T59" fmla="*/ 1060 h 1063"/>
                <a:gd name="T60" fmla="*/ 531 w 1064"/>
                <a:gd name="T61" fmla="*/ 1063 h 1063"/>
                <a:gd name="T62" fmla="*/ 473 w 1064"/>
                <a:gd name="T63" fmla="*/ 1060 h 1063"/>
                <a:gd name="T64" fmla="*/ 418 w 1064"/>
                <a:gd name="T65" fmla="*/ 1051 h 1063"/>
                <a:gd name="T66" fmla="*/ 364 w 1064"/>
                <a:gd name="T67" fmla="*/ 1036 h 1063"/>
                <a:gd name="T68" fmla="*/ 312 w 1064"/>
                <a:gd name="T69" fmla="*/ 1016 h 1063"/>
                <a:gd name="T70" fmla="*/ 264 w 1064"/>
                <a:gd name="T71" fmla="*/ 991 h 1063"/>
                <a:gd name="T72" fmla="*/ 218 w 1064"/>
                <a:gd name="T73" fmla="*/ 960 h 1063"/>
                <a:gd name="T74" fmla="*/ 176 w 1064"/>
                <a:gd name="T75" fmla="*/ 927 h 1063"/>
                <a:gd name="T76" fmla="*/ 137 w 1064"/>
                <a:gd name="T77" fmla="*/ 888 h 1063"/>
                <a:gd name="T78" fmla="*/ 103 w 1064"/>
                <a:gd name="T79" fmla="*/ 846 h 1063"/>
                <a:gd name="T80" fmla="*/ 73 w 1064"/>
                <a:gd name="T81" fmla="*/ 799 h 1063"/>
                <a:gd name="T82" fmla="*/ 47 w 1064"/>
                <a:gd name="T83" fmla="*/ 751 h 1063"/>
                <a:gd name="T84" fmla="*/ 27 w 1064"/>
                <a:gd name="T85" fmla="*/ 699 h 1063"/>
                <a:gd name="T86" fmla="*/ 13 w 1064"/>
                <a:gd name="T87" fmla="*/ 646 h 1063"/>
                <a:gd name="T88" fmla="*/ 3 w 1064"/>
                <a:gd name="T89" fmla="*/ 589 h 1063"/>
                <a:gd name="T90" fmla="*/ 0 w 1064"/>
                <a:gd name="T91" fmla="*/ 531 h 1063"/>
                <a:gd name="T92" fmla="*/ 3 w 1064"/>
                <a:gd name="T93" fmla="*/ 473 h 1063"/>
                <a:gd name="T94" fmla="*/ 13 w 1064"/>
                <a:gd name="T95" fmla="*/ 417 h 1063"/>
                <a:gd name="T96" fmla="*/ 27 w 1064"/>
                <a:gd name="T97" fmla="*/ 364 h 1063"/>
                <a:gd name="T98" fmla="*/ 47 w 1064"/>
                <a:gd name="T99" fmla="*/ 312 h 1063"/>
                <a:gd name="T100" fmla="*/ 73 w 1064"/>
                <a:gd name="T101" fmla="*/ 264 h 1063"/>
                <a:gd name="T102" fmla="*/ 103 w 1064"/>
                <a:gd name="T103" fmla="*/ 217 h 1063"/>
                <a:gd name="T104" fmla="*/ 137 w 1064"/>
                <a:gd name="T105" fmla="*/ 175 h 1063"/>
                <a:gd name="T106" fmla="*/ 176 w 1064"/>
                <a:gd name="T107" fmla="*/ 137 h 1063"/>
                <a:gd name="T108" fmla="*/ 218 w 1064"/>
                <a:gd name="T109" fmla="*/ 103 h 1063"/>
                <a:gd name="T110" fmla="*/ 264 w 1064"/>
                <a:gd name="T111" fmla="*/ 72 h 1063"/>
                <a:gd name="T112" fmla="*/ 312 w 1064"/>
                <a:gd name="T113" fmla="*/ 47 h 1063"/>
                <a:gd name="T114" fmla="*/ 364 w 1064"/>
                <a:gd name="T115" fmla="*/ 27 h 1063"/>
                <a:gd name="T116" fmla="*/ 418 w 1064"/>
                <a:gd name="T117" fmla="*/ 12 h 1063"/>
                <a:gd name="T118" fmla="*/ 473 w 1064"/>
                <a:gd name="T119" fmla="*/ 3 h 1063"/>
                <a:gd name="T120" fmla="*/ 531 w 1064"/>
                <a:gd name="T121" fmla="*/ 0 h 10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064" h="1063">
                  <a:moveTo>
                    <a:pt x="531" y="0"/>
                  </a:moveTo>
                  <a:lnTo>
                    <a:pt x="589" y="3"/>
                  </a:lnTo>
                  <a:lnTo>
                    <a:pt x="646" y="12"/>
                  </a:lnTo>
                  <a:lnTo>
                    <a:pt x="700" y="27"/>
                  </a:lnTo>
                  <a:lnTo>
                    <a:pt x="751" y="47"/>
                  </a:lnTo>
                  <a:lnTo>
                    <a:pt x="800" y="72"/>
                  </a:lnTo>
                  <a:lnTo>
                    <a:pt x="846" y="103"/>
                  </a:lnTo>
                  <a:lnTo>
                    <a:pt x="888" y="137"/>
                  </a:lnTo>
                  <a:lnTo>
                    <a:pt x="926" y="175"/>
                  </a:lnTo>
                  <a:lnTo>
                    <a:pt x="961" y="217"/>
                  </a:lnTo>
                  <a:lnTo>
                    <a:pt x="991" y="264"/>
                  </a:lnTo>
                  <a:lnTo>
                    <a:pt x="1016" y="312"/>
                  </a:lnTo>
                  <a:lnTo>
                    <a:pt x="1036" y="364"/>
                  </a:lnTo>
                  <a:lnTo>
                    <a:pt x="1051" y="417"/>
                  </a:lnTo>
                  <a:lnTo>
                    <a:pt x="1060" y="473"/>
                  </a:lnTo>
                  <a:lnTo>
                    <a:pt x="1064" y="531"/>
                  </a:lnTo>
                  <a:lnTo>
                    <a:pt x="1060" y="589"/>
                  </a:lnTo>
                  <a:lnTo>
                    <a:pt x="1051" y="646"/>
                  </a:lnTo>
                  <a:lnTo>
                    <a:pt x="1036" y="699"/>
                  </a:lnTo>
                  <a:lnTo>
                    <a:pt x="1016" y="751"/>
                  </a:lnTo>
                  <a:lnTo>
                    <a:pt x="991" y="799"/>
                  </a:lnTo>
                  <a:lnTo>
                    <a:pt x="961" y="846"/>
                  </a:lnTo>
                  <a:lnTo>
                    <a:pt x="926" y="888"/>
                  </a:lnTo>
                  <a:lnTo>
                    <a:pt x="888" y="927"/>
                  </a:lnTo>
                  <a:lnTo>
                    <a:pt x="846" y="960"/>
                  </a:lnTo>
                  <a:lnTo>
                    <a:pt x="800" y="991"/>
                  </a:lnTo>
                  <a:lnTo>
                    <a:pt x="751" y="1016"/>
                  </a:lnTo>
                  <a:lnTo>
                    <a:pt x="700" y="1036"/>
                  </a:lnTo>
                  <a:lnTo>
                    <a:pt x="646" y="1051"/>
                  </a:lnTo>
                  <a:lnTo>
                    <a:pt x="589" y="1060"/>
                  </a:lnTo>
                  <a:lnTo>
                    <a:pt x="531" y="1063"/>
                  </a:lnTo>
                  <a:lnTo>
                    <a:pt x="473" y="1060"/>
                  </a:lnTo>
                  <a:lnTo>
                    <a:pt x="418" y="1051"/>
                  </a:lnTo>
                  <a:lnTo>
                    <a:pt x="364" y="1036"/>
                  </a:lnTo>
                  <a:lnTo>
                    <a:pt x="312" y="1016"/>
                  </a:lnTo>
                  <a:lnTo>
                    <a:pt x="264" y="991"/>
                  </a:lnTo>
                  <a:lnTo>
                    <a:pt x="218" y="960"/>
                  </a:lnTo>
                  <a:lnTo>
                    <a:pt x="176" y="927"/>
                  </a:lnTo>
                  <a:lnTo>
                    <a:pt x="137" y="888"/>
                  </a:lnTo>
                  <a:lnTo>
                    <a:pt x="103" y="846"/>
                  </a:lnTo>
                  <a:lnTo>
                    <a:pt x="73" y="799"/>
                  </a:lnTo>
                  <a:lnTo>
                    <a:pt x="47" y="751"/>
                  </a:lnTo>
                  <a:lnTo>
                    <a:pt x="27" y="699"/>
                  </a:lnTo>
                  <a:lnTo>
                    <a:pt x="13" y="646"/>
                  </a:lnTo>
                  <a:lnTo>
                    <a:pt x="3" y="589"/>
                  </a:lnTo>
                  <a:lnTo>
                    <a:pt x="0" y="531"/>
                  </a:lnTo>
                  <a:lnTo>
                    <a:pt x="3" y="473"/>
                  </a:lnTo>
                  <a:lnTo>
                    <a:pt x="13" y="417"/>
                  </a:lnTo>
                  <a:lnTo>
                    <a:pt x="27" y="364"/>
                  </a:lnTo>
                  <a:lnTo>
                    <a:pt x="47" y="312"/>
                  </a:lnTo>
                  <a:lnTo>
                    <a:pt x="73" y="264"/>
                  </a:lnTo>
                  <a:lnTo>
                    <a:pt x="103" y="217"/>
                  </a:lnTo>
                  <a:lnTo>
                    <a:pt x="137" y="175"/>
                  </a:lnTo>
                  <a:lnTo>
                    <a:pt x="176" y="137"/>
                  </a:lnTo>
                  <a:lnTo>
                    <a:pt x="218" y="103"/>
                  </a:lnTo>
                  <a:lnTo>
                    <a:pt x="264" y="72"/>
                  </a:lnTo>
                  <a:lnTo>
                    <a:pt x="312" y="47"/>
                  </a:lnTo>
                  <a:lnTo>
                    <a:pt x="364" y="27"/>
                  </a:lnTo>
                  <a:lnTo>
                    <a:pt x="418" y="12"/>
                  </a:lnTo>
                  <a:lnTo>
                    <a:pt x="473" y="3"/>
                  </a:lnTo>
                  <a:lnTo>
                    <a:pt x="5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6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6" name="Прямоугольник 85"/>
          <p:cNvSpPr/>
          <p:nvPr/>
        </p:nvSpPr>
        <p:spPr>
          <a:xfrm>
            <a:off x="869450" y="3755132"/>
            <a:ext cx="184687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Квазимемлекеттіксектор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компанияларын</a:t>
            </a:r>
            <a:r>
              <a:rPr lang="ru-RU" sz="1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шоғырландыру</a:t>
            </a: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7" name="Freeform 27"/>
          <p:cNvSpPr>
            <a:spLocks noEditPoints="1"/>
          </p:cNvSpPr>
          <p:nvPr/>
        </p:nvSpPr>
        <p:spPr bwMode="auto">
          <a:xfrm>
            <a:off x="6855412" y="3041951"/>
            <a:ext cx="410722" cy="570304"/>
          </a:xfrm>
          <a:custGeom>
            <a:avLst/>
            <a:gdLst>
              <a:gd name="T0" fmla="*/ 134 w 232"/>
              <a:gd name="T1" fmla="*/ 22 h 330"/>
              <a:gd name="T2" fmla="*/ 103 w 232"/>
              <a:gd name="T3" fmla="*/ 47 h 330"/>
              <a:gd name="T4" fmla="*/ 85 w 232"/>
              <a:gd name="T5" fmla="*/ 92 h 330"/>
              <a:gd name="T6" fmla="*/ 85 w 232"/>
              <a:gd name="T7" fmla="*/ 141 h 330"/>
              <a:gd name="T8" fmla="*/ 103 w 232"/>
              <a:gd name="T9" fmla="*/ 184 h 330"/>
              <a:gd name="T10" fmla="*/ 134 w 232"/>
              <a:gd name="T11" fmla="*/ 210 h 330"/>
              <a:gd name="T12" fmla="*/ 168 w 232"/>
              <a:gd name="T13" fmla="*/ 210 h 330"/>
              <a:gd name="T14" fmla="*/ 198 w 232"/>
              <a:gd name="T15" fmla="*/ 184 h 330"/>
              <a:gd name="T16" fmla="*/ 216 w 232"/>
              <a:gd name="T17" fmla="*/ 141 h 330"/>
              <a:gd name="T18" fmla="*/ 216 w 232"/>
              <a:gd name="T19" fmla="*/ 92 h 330"/>
              <a:gd name="T20" fmla="*/ 198 w 232"/>
              <a:gd name="T21" fmla="*/ 47 h 330"/>
              <a:gd name="T22" fmla="*/ 168 w 232"/>
              <a:gd name="T23" fmla="*/ 22 h 330"/>
              <a:gd name="T24" fmla="*/ 150 w 232"/>
              <a:gd name="T25" fmla="*/ 0 h 330"/>
              <a:gd name="T26" fmla="*/ 191 w 232"/>
              <a:gd name="T27" fmla="*/ 15 h 330"/>
              <a:gd name="T28" fmla="*/ 222 w 232"/>
              <a:gd name="T29" fmla="*/ 58 h 330"/>
              <a:gd name="T30" fmla="*/ 232 w 232"/>
              <a:gd name="T31" fmla="*/ 116 h 330"/>
              <a:gd name="T32" fmla="*/ 222 w 232"/>
              <a:gd name="T33" fmla="*/ 174 h 330"/>
              <a:gd name="T34" fmla="*/ 192 w 232"/>
              <a:gd name="T35" fmla="*/ 215 h 330"/>
              <a:gd name="T36" fmla="*/ 156 w 232"/>
              <a:gd name="T37" fmla="*/ 232 h 330"/>
              <a:gd name="T38" fmla="*/ 119 w 232"/>
              <a:gd name="T39" fmla="*/ 223 h 330"/>
              <a:gd name="T40" fmla="*/ 86 w 232"/>
              <a:gd name="T41" fmla="*/ 232 h 330"/>
              <a:gd name="T42" fmla="*/ 85 w 232"/>
              <a:gd name="T43" fmla="*/ 244 h 330"/>
              <a:gd name="T44" fmla="*/ 80 w 232"/>
              <a:gd name="T45" fmla="*/ 254 h 330"/>
              <a:gd name="T46" fmla="*/ 24 w 232"/>
              <a:gd name="T47" fmla="*/ 330 h 330"/>
              <a:gd name="T48" fmla="*/ 6 w 232"/>
              <a:gd name="T49" fmla="*/ 323 h 330"/>
              <a:gd name="T50" fmla="*/ 0 w 232"/>
              <a:gd name="T51" fmla="*/ 297 h 330"/>
              <a:gd name="T52" fmla="*/ 54 w 232"/>
              <a:gd name="T53" fmla="*/ 215 h 330"/>
              <a:gd name="T54" fmla="*/ 61 w 232"/>
              <a:gd name="T55" fmla="*/ 210 h 330"/>
              <a:gd name="T56" fmla="*/ 70 w 232"/>
              <a:gd name="T57" fmla="*/ 208 h 330"/>
              <a:gd name="T58" fmla="*/ 76 w 232"/>
              <a:gd name="T59" fmla="*/ 162 h 330"/>
              <a:gd name="T60" fmla="*/ 70 w 232"/>
              <a:gd name="T61" fmla="*/ 108 h 330"/>
              <a:gd name="T62" fmla="*/ 80 w 232"/>
              <a:gd name="T63" fmla="*/ 56 h 330"/>
              <a:gd name="T64" fmla="*/ 110 w 232"/>
              <a:gd name="T65" fmla="*/ 15 h 330"/>
              <a:gd name="T66" fmla="*/ 150 w 232"/>
              <a:gd name="T67" fmla="*/ 0 h 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232" h="330">
                <a:moveTo>
                  <a:pt x="150" y="19"/>
                </a:moveTo>
                <a:lnTo>
                  <a:pt x="134" y="22"/>
                </a:lnTo>
                <a:lnTo>
                  <a:pt x="118" y="31"/>
                </a:lnTo>
                <a:lnTo>
                  <a:pt x="103" y="47"/>
                </a:lnTo>
                <a:lnTo>
                  <a:pt x="91" y="68"/>
                </a:lnTo>
                <a:lnTo>
                  <a:pt x="85" y="92"/>
                </a:lnTo>
                <a:lnTo>
                  <a:pt x="83" y="116"/>
                </a:lnTo>
                <a:lnTo>
                  <a:pt x="85" y="141"/>
                </a:lnTo>
                <a:lnTo>
                  <a:pt x="91" y="163"/>
                </a:lnTo>
                <a:lnTo>
                  <a:pt x="103" y="184"/>
                </a:lnTo>
                <a:lnTo>
                  <a:pt x="118" y="201"/>
                </a:lnTo>
                <a:lnTo>
                  <a:pt x="134" y="210"/>
                </a:lnTo>
                <a:lnTo>
                  <a:pt x="150" y="212"/>
                </a:lnTo>
                <a:lnTo>
                  <a:pt x="168" y="210"/>
                </a:lnTo>
                <a:lnTo>
                  <a:pt x="185" y="201"/>
                </a:lnTo>
                <a:lnTo>
                  <a:pt x="198" y="184"/>
                </a:lnTo>
                <a:lnTo>
                  <a:pt x="210" y="163"/>
                </a:lnTo>
                <a:lnTo>
                  <a:pt x="216" y="141"/>
                </a:lnTo>
                <a:lnTo>
                  <a:pt x="219" y="116"/>
                </a:lnTo>
                <a:lnTo>
                  <a:pt x="216" y="92"/>
                </a:lnTo>
                <a:lnTo>
                  <a:pt x="210" y="68"/>
                </a:lnTo>
                <a:lnTo>
                  <a:pt x="198" y="47"/>
                </a:lnTo>
                <a:lnTo>
                  <a:pt x="185" y="31"/>
                </a:lnTo>
                <a:lnTo>
                  <a:pt x="168" y="22"/>
                </a:lnTo>
                <a:lnTo>
                  <a:pt x="150" y="19"/>
                </a:lnTo>
                <a:close/>
                <a:moveTo>
                  <a:pt x="150" y="0"/>
                </a:moveTo>
                <a:lnTo>
                  <a:pt x="171" y="3"/>
                </a:lnTo>
                <a:lnTo>
                  <a:pt x="191" y="15"/>
                </a:lnTo>
                <a:lnTo>
                  <a:pt x="208" y="34"/>
                </a:lnTo>
                <a:lnTo>
                  <a:pt x="222" y="58"/>
                </a:lnTo>
                <a:lnTo>
                  <a:pt x="229" y="86"/>
                </a:lnTo>
                <a:lnTo>
                  <a:pt x="232" y="116"/>
                </a:lnTo>
                <a:lnTo>
                  <a:pt x="229" y="146"/>
                </a:lnTo>
                <a:lnTo>
                  <a:pt x="222" y="174"/>
                </a:lnTo>
                <a:lnTo>
                  <a:pt x="208" y="198"/>
                </a:lnTo>
                <a:lnTo>
                  <a:pt x="192" y="215"/>
                </a:lnTo>
                <a:lnTo>
                  <a:pt x="174" y="227"/>
                </a:lnTo>
                <a:lnTo>
                  <a:pt x="156" y="232"/>
                </a:lnTo>
                <a:lnTo>
                  <a:pt x="137" y="230"/>
                </a:lnTo>
                <a:lnTo>
                  <a:pt x="119" y="223"/>
                </a:lnTo>
                <a:lnTo>
                  <a:pt x="101" y="210"/>
                </a:lnTo>
                <a:lnTo>
                  <a:pt x="86" y="232"/>
                </a:lnTo>
                <a:lnTo>
                  <a:pt x="86" y="238"/>
                </a:lnTo>
                <a:lnTo>
                  <a:pt x="85" y="244"/>
                </a:lnTo>
                <a:lnTo>
                  <a:pt x="83" y="250"/>
                </a:lnTo>
                <a:lnTo>
                  <a:pt x="80" y="254"/>
                </a:lnTo>
                <a:lnTo>
                  <a:pt x="33" y="323"/>
                </a:lnTo>
                <a:lnTo>
                  <a:pt x="24" y="330"/>
                </a:lnTo>
                <a:lnTo>
                  <a:pt x="15" y="330"/>
                </a:lnTo>
                <a:lnTo>
                  <a:pt x="6" y="323"/>
                </a:lnTo>
                <a:lnTo>
                  <a:pt x="0" y="311"/>
                </a:lnTo>
                <a:lnTo>
                  <a:pt x="0" y="297"/>
                </a:lnTo>
                <a:lnTo>
                  <a:pt x="6" y="284"/>
                </a:lnTo>
                <a:lnTo>
                  <a:pt x="54" y="215"/>
                </a:lnTo>
                <a:lnTo>
                  <a:pt x="57" y="211"/>
                </a:lnTo>
                <a:lnTo>
                  <a:pt x="61" y="210"/>
                </a:lnTo>
                <a:lnTo>
                  <a:pt x="66" y="208"/>
                </a:lnTo>
                <a:lnTo>
                  <a:pt x="70" y="208"/>
                </a:lnTo>
                <a:lnTo>
                  <a:pt x="85" y="186"/>
                </a:lnTo>
                <a:lnTo>
                  <a:pt x="76" y="162"/>
                </a:lnTo>
                <a:lnTo>
                  <a:pt x="70" y="135"/>
                </a:lnTo>
                <a:lnTo>
                  <a:pt x="70" y="108"/>
                </a:lnTo>
                <a:lnTo>
                  <a:pt x="73" y="82"/>
                </a:lnTo>
                <a:lnTo>
                  <a:pt x="80" y="56"/>
                </a:lnTo>
                <a:lnTo>
                  <a:pt x="92" y="34"/>
                </a:lnTo>
                <a:lnTo>
                  <a:pt x="110" y="15"/>
                </a:lnTo>
                <a:lnTo>
                  <a:pt x="130" y="3"/>
                </a:lnTo>
                <a:lnTo>
                  <a:pt x="150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Заголовок 1"/>
          <p:cNvSpPr txBox="1">
            <a:spLocks/>
          </p:cNvSpPr>
          <p:nvPr/>
        </p:nvSpPr>
        <p:spPr>
          <a:xfrm>
            <a:off x="8759542" y="6453336"/>
            <a:ext cx="233053" cy="360040"/>
          </a:xfrm>
          <a:prstGeom prst="round2Same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0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>
              <a:buNone/>
            </a:pPr>
            <a:r>
              <a:rPr lang="ru-RU" sz="1200" b="0" dirty="0" smtClean="0"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7</a:t>
            </a:r>
            <a:endParaRPr lang="ru-RU" sz="1200" b="0" dirty="0"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0894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2276880"/>
            <a:ext cx="9144000" cy="179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82880"/>
            <a:r>
              <a:rPr lang="kk-KZ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kk-KZ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kk-KZ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kk-KZ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</a:br>
            <a:r>
              <a:rPr lang="ru-RU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cap="all" dirty="0" err="1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Назар</a:t>
            </a:r>
            <a:r>
              <a:rPr lang="ru-RU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cap="all" dirty="0" err="1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аударғандарыңызға рахмет</a:t>
            </a:r>
            <a:r>
              <a:rPr lang="ru-RU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  <a:t>!</a:t>
            </a:r>
            <a:br>
              <a:rPr lang="ru-RU" sz="3600" b="1" cap="all" dirty="0" smtClean="0">
                <a:ln w="0"/>
                <a:solidFill>
                  <a:schemeClr val="accent4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Arial" pitchFamily="34" charset="0"/>
                <a:cs typeface="Arial" pitchFamily="34" charset="0"/>
              </a:rPr>
            </a:br>
            <a:endParaRPr lang="ru-RU" sz="3600" b="1" cap="all" dirty="0">
              <a:ln w="0"/>
              <a:solidFill>
                <a:schemeClr val="accent4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982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ysClr val="window" lastClr="FFFFFF"/>
      </a:lt1>
      <a:dk2>
        <a:srgbClr val="DE4B38"/>
      </a:dk2>
      <a:lt2>
        <a:srgbClr val="F2C716"/>
      </a:lt2>
      <a:accent1>
        <a:srgbClr val="2D3E50"/>
      </a:accent1>
      <a:accent2>
        <a:srgbClr val="F37520"/>
      </a:accent2>
      <a:accent3>
        <a:srgbClr val="3B92CD"/>
      </a:accent3>
      <a:accent4>
        <a:srgbClr val="D84A56"/>
      </a:accent4>
      <a:accent5>
        <a:srgbClr val="15AB8E"/>
      </a:accent5>
      <a:accent6>
        <a:srgbClr val="68B545"/>
      </a:accent6>
      <a:hlink>
        <a:srgbClr val="5B6871"/>
      </a:hlink>
      <a:folHlink>
        <a:srgbClr val="37373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1304</TotalTime>
  <Words>501</Words>
  <Application>Microsoft Office PowerPoint</Application>
  <PresentationFormat>Экран (4:3)</PresentationFormat>
  <Paragraphs>239</Paragraphs>
  <Slides>8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1" baseType="lpstr">
      <vt:lpstr>Тема Office</vt:lpstr>
      <vt:lpstr>Office Theme</vt:lpstr>
      <vt:lpstr>think-cell Slide</vt:lpstr>
      <vt:lpstr>Слайд 1</vt:lpstr>
      <vt:lpstr>Слайд 2</vt:lpstr>
      <vt:lpstr>Слайд 3</vt:lpstr>
      <vt:lpstr>Слайд 4</vt:lpstr>
      <vt:lpstr>Слайд 5</vt:lpstr>
      <vt:lpstr>Слайд 6</vt:lpstr>
      <vt:lpstr>«ТӨРТІНШІ ӨНЕРКӘСІПТІК РЕВОЛЮЦИЯ ЖАҒДАЙЫНДАҒЫ ДАМУДЫҢ ЖАҢА МҮМКІНДІКТЕРІ» 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Правительственный час   «О ходе реализации программы приватизации»</dc:title>
  <dc:creator>Галина Загидулина</dc:creator>
  <cp:lastModifiedBy> </cp:lastModifiedBy>
  <cp:revision>244</cp:revision>
  <dcterms:created xsi:type="dcterms:W3CDTF">2018-02-20T11:44:21Z</dcterms:created>
  <dcterms:modified xsi:type="dcterms:W3CDTF">2018-03-17T10:37:02Z</dcterms:modified>
</cp:coreProperties>
</file>