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4.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6.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7.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8.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9.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10.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5" r:id="rId1"/>
    <p:sldMasterId id="2147484209" r:id="rId2"/>
    <p:sldMasterId id="2147484215" r:id="rId3"/>
    <p:sldMasterId id="2147484221" r:id="rId4"/>
    <p:sldMasterId id="2147484227" r:id="rId5"/>
    <p:sldMasterId id="2147484232" r:id="rId6"/>
    <p:sldMasterId id="2147484238" r:id="rId7"/>
    <p:sldMasterId id="2147484331" r:id="rId8"/>
    <p:sldMasterId id="2147484353" r:id="rId9"/>
    <p:sldMasterId id="2147484361" r:id="rId10"/>
    <p:sldMasterId id="2147484904" r:id="rId11"/>
  </p:sldMasterIdLst>
  <p:notesMasterIdLst>
    <p:notesMasterId r:id="rId35"/>
  </p:notesMasterIdLst>
  <p:handoutMasterIdLst>
    <p:handoutMasterId r:id="rId36"/>
  </p:handoutMasterIdLst>
  <p:sldIdLst>
    <p:sldId id="778" r:id="rId12"/>
    <p:sldId id="779" r:id="rId13"/>
    <p:sldId id="818" r:id="rId14"/>
    <p:sldId id="843" r:id="rId15"/>
    <p:sldId id="844" r:id="rId16"/>
    <p:sldId id="825" r:id="rId17"/>
    <p:sldId id="826" r:id="rId18"/>
    <p:sldId id="841" r:id="rId19"/>
    <p:sldId id="802" r:id="rId20"/>
    <p:sldId id="845" r:id="rId21"/>
    <p:sldId id="842" r:id="rId22"/>
    <p:sldId id="835" r:id="rId23"/>
    <p:sldId id="836" r:id="rId24"/>
    <p:sldId id="837" r:id="rId25"/>
    <p:sldId id="838" r:id="rId26"/>
    <p:sldId id="839" r:id="rId27"/>
    <p:sldId id="827" r:id="rId28"/>
    <p:sldId id="828" r:id="rId29"/>
    <p:sldId id="829" r:id="rId30"/>
    <p:sldId id="830" r:id="rId31"/>
    <p:sldId id="831" r:id="rId32"/>
    <p:sldId id="832" r:id="rId33"/>
    <p:sldId id="833" r:id="rId34"/>
  </p:sldIdLst>
  <p:sldSz cx="9144000" cy="5143500" type="screen16x9"/>
  <p:notesSz cx="6735763" cy="9866313"/>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166" userDrawn="1">
          <p15:clr>
            <a:srgbClr val="A4A3A4"/>
          </p15:clr>
        </p15:guide>
        <p15:guide id="2" pos="839" userDrawn="1">
          <p15:clr>
            <a:srgbClr val="A4A3A4"/>
          </p15:clr>
        </p15:guide>
        <p15:guide id="3" orient="horz" pos="849" userDrawn="1">
          <p15:clr>
            <a:srgbClr val="A4A3A4"/>
          </p15:clr>
        </p15:guide>
        <p15:guide id="4" pos="5692" userDrawn="1">
          <p15:clr>
            <a:srgbClr val="A4A3A4"/>
          </p15:clr>
        </p15:guide>
        <p15:guide id="5" pos="113" userDrawn="1">
          <p15:clr>
            <a:srgbClr val="A4A3A4"/>
          </p15:clr>
        </p15:guide>
        <p15:guide id="6" pos="5647"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guide id="3" orient="horz" pos="3128" userDrawn="1">
          <p15:clr>
            <a:srgbClr val="A4A3A4"/>
          </p15:clr>
        </p15:guide>
        <p15:guide id="4" pos="2142" userDrawn="1">
          <p15:clr>
            <a:srgbClr val="A4A3A4"/>
          </p15:clr>
        </p15:guide>
        <p15:guide id="5" orient="horz" pos="3089">
          <p15:clr>
            <a:srgbClr val="A4A3A4"/>
          </p15:clr>
        </p15:guide>
        <p15:guide id="6" pos="21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D3FF"/>
    <a:srgbClr val="FFFFFF"/>
    <a:srgbClr val="FFFF66"/>
    <a:srgbClr val="FFFF99"/>
    <a:srgbClr val="ABBBFF"/>
    <a:srgbClr val="0033CC"/>
    <a:srgbClr val="0066FF"/>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Светлый стиль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660B408-B3CF-4A94-85FC-2B1E0A45F4A2}" styleName="Темный стиль 2 - акцент 1/акцент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Стиль из темы 1 - акцент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Стиль из темы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46F890A9-2807-4EBB-B81D-B2AA78EC7F39}" styleName="Темный стиль 2 - акцент 5/акцент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24" autoAdjust="0"/>
    <p:restoredTop sz="96448" autoAdjust="0"/>
  </p:normalViewPr>
  <p:slideViewPr>
    <p:cSldViewPr>
      <p:cViewPr varScale="1">
        <p:scale>
          <a:sx n="115" d="100"/>
          <a:sy n="115" d="100"/>
        </p:scale>
        <p:origin x="102" y="492"/>
      </p:cViewPr>
      <p:guideLst>
        <p:guide orient="horz" pos="1166"/>
        <p:guide pos="839"/>
        <p:guide orient="horz" pos="849"/>
        <p:guide pos="5692"/>
        <p:guide pos="113"/>
        <p:guide pos="564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10" d="100"/>
          <a:sy n="110" d="100"/>
        </p:scale>
        <p:origin x="-2382" y="-78"/>
      </p:cViewPr>
      <p:guideLst>
        <p:guide orient="horz" pos="3108"/>
        <p:guide pos="2122"/>
        <p:guide orient="horz" pos="3128"/>
        <p:guide pos="2142"/>
        <p:guide orient="horz" pos="3089"/>
        <p:guide pos="210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theme" Target="theme/theme1.xml"/><Relationship Id="rId21" Type="http://schemas.openxmlformats.org/officeDocument/2006/relationships/slide" Target="slides/slide10.xml"/><Relationship Id="rId34" Type="http://schemas.openxmlformats.org/officeDocument/2006/relationships/slide" Target="slides/slide23.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notesMaster" Target="notesMasters/notesMaster1.xml"/><Relationship Id="rId8" Type="http://schemas.openxmlformats.org/officeDocument/2006/relationships/slideMaster" Target="slideMasters/slideMaster8.xml"/><Relationship Id="rId3" Type="http://schemas.openxmlformats.org/officeDocument/2006/relationships/slideMaster" Target="slideMasters/slideMaster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89C59-CA53-4BB9-B858-5F48BA4CE20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ru-RU"/>
        </a:p>
      </dgm:t>
    </dgm:pt>
    <dgm:pt modelId="{4218D9CE-63F1-431A-943C-3A507ACB8226}">
      <dgm:prSet phldrT="[Текст]" custT="1"/>
      <dgm:spPr/>
      <dgm:t>
        <a:bodyPr/>
        <a:lstStyle/>
        <a:p>
          <a:pPr algn="just"/>
          <a:r>
            <a:rPr lang="ru-RU" sz="1050" b="1" dirty="0" err="1" smtClean="0">
              <a:latin typeface="Arial" pitchFamily="34" charset="0"/>
              <a:cs typeface="Arial" pitchFamily="34" charset="0"/>
            </a:rPr>
            <a:t>Көліктік-логистикалық</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қуаттылықтарды</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дамыту</a:t>
          </a:r>
          <a:endParaRPr lang="ru-RU" sz="1050" b="1" dirty="0">
            <a:latin typeface="Arial" pitchFamily="34" charset="0"/>
            <a:cs typeface="Arial" pitchFamily="34" charset="0"/>
          </a:endParaRPr>
        </a:p>
      </dgm:t>
    </dgm:pt>
    <dgm:pt modelId="{69A732BC-5716-485C-BED7-86CBDC3F75B8}" type="parTrans" cxnId="{74072789-4BC1-470B-9505-A786E9325A13}">
      <dgm:prSet/>
      <dgm:spPr/>
      <dgm:t>
        <a:bodyPr/>
        <a:lstStyle/>
        <a:p>
          <a:pPr algn="just"/>
          <a:endParaRPr lang="ru-RU" sz="1400">
            <a:latin typeface="Arial" pitchFamily="34" charset="0"/>
            <a:cs typeface="Arial" pitchFamily="34" charset="0"/>
          </a:endParaRPr>
        </a:p>
      </dgm:t>
    </dgm:pt>
    <dgm:pt modelId="{6FD9757C-C661-4FDC-97C4-68AC5A7C19DC}" type="sibTrans" cxnId="{74072789-4BC1-470B-9505-A786E9325A13}">
      <dgm:prSet custT="1"/>
      <dgm:spPr/>
      <dgm:t>
        <a:bodyPr/>
        <a:lstStyle/>
        <a:p>
          <a:pPr algn="just"/>
          <a:endParaRPr lang="ru-RU" sz="200">
            <a:latin typeface="Arial" pitchFamily="34" charset="0"/>
            <a:cs typeface="Arial" pitchFamily="34" charset="0"/>
          </a:endParaRPr>
        </a:p>
      </dgm:t>
    </dgm:pt>
    <dgm:pt modelId="{B7A8BBFD-213C-4F00-8572-672A34FEBC20}">
      <dgm:prSet phldrT="[Текст]" custT="1"/>
      <dgm:spPr/>
      <dgm:t>
        <a:bodyPr/>
        <a:lstStyle/>
        <a:p>
          <a:pPr algn="just"/>
          <a:r>
            <a:rPr lang="ru-RU" sz="1000" dirty="0" err="1" smtClean="0">
              <a:latin typeface="Arial" pitchFamily="34" charset="0"/>
              <a:cs typeface="Arial" pitchFamily="34" charset="0"/>
            </a:rPr>
            <a:t>Жұмыс</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істеп</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тұрған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және</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салуға</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қажетті</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терминалдарды</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сақтау</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орындарын</a:t>
          </a:r>
          <a:r>
            <a:rPr lang="ru-RU" sz="1000" dirty="0" smtClean="0">
              <a:latin typeface="Arial" pitchFamily="34" charset="0"/>
              <a:cs typeface="Arial" pitchFamily="34" charset="0"/>
            </a:rPr>
            <a:t>, КТО-</a:t>
          </a:r>
          <a:r>
            <a:rPr lang="ru-RU" sz="1000" dirty="0" err="1" smtClean="0">
              <a:latin typeface="Arial" pitchFamily="34" charset="0"/>
              <a:cs typeface="Arial" pitchFamily="34" charset="0"/>
            </a:rPr>
            <a:t>ны</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анықтау</a:t>
          </a:r>
          <a:r>
            <a:rPr lang="ru-RU" sz="1000" dirty="0" smtClean="0">
              <a:latin typeface="Arial" pitchFamily="34" charset="0"/>
              <a:cs typeface="Arial" pitchFamily="34" charset="0"/>
            </a:rPr>
            <a:t> </a:t>
          </a:r>
          <a:endParaRPr lang="ru-RU" sz="1000" dirty="0">
            <a:latin typeface="Arial" pitchFamily="34" charset="0"/>
            <a:cs typeface="Arial" pitchFamily="34" charset="0"/>
          </a:endParaRPr>
        </a:p>
      </dgm:t>
    </dgm:pt>
    <dgm:pt modelId="{5D512A43-F4A2-430B-A630-6B2B79D8492C}" type="parTrans" cxnId="{388D225A-72DB-4AE7-BB99-B18026AFEA8B}">
      <dgm:prSet/>
      <dgm:spPr/>
      <dgm:t>
        <a:bodyPr/>
        <a:lstStyle/>
        <a:p>
          <a:pPr algn="just"/>
          <a:endParaRPr lang="ru-RU" sz="1400">
            <a:latin typeface="Arial" pitchFamily="34" charset="0"/>
            <a:cs typeface="Arial" pitchFamily="34" charset="0"/>
          </a:endParaRPr>
        </a:p>
      </dgm:t>
    </dgm:pt>
    <dgm:pt modelId="{35CEEACA-53DE-41AB-9F91-2B7C317C537F}" type="sibTrans" cxnId="{388D225A-72DB-4AE7-BB99-B18026AFEA8B}">
      <dgm:prSet/>
      <dgm:spPr/>
      <dgm:t>
        <a:bodyPr/>
        <a:lstStyle/>
        <a:p>
          <a:pPr algn="just"/>
          <a:endParaRPr lang="ru-RU" sz="1400">
            <a:latin typeface="Arial" pitchFamily="34" charset="0"/>
            <a:cs typeface="Arial" pitchFamily="34" charset="0"/>
          </a:endParaRPr>
        </a:p>
      </dgm:t>
    </dgm:pt>
    <dgm:pt modelId="{DC1E7FB4-612D-45B0-B08E-31E2B9837720}">
      <dgm:prSet phldrT="[Текст]" custT="1"/>
      <dgm:spPr/>
      <dgm:t>
        <a:bodyPr/>
        <a:lstStyle/>
        <a:p>
          <a:pPr algn="just"/>
          <a:r>
            <a:rPr lang="ru-RU" sz="1000" dirty="0" smtClean="0">
              <a:latin typeface="Arial" pitchFamily="34" charset="0"/>
              <a:cs typeface="Arial" pitchFamily="34" charset="0"/>
            </a:rPr>
            <a:t>АӨК </a:t>
          </a:r>
          <a:r>
            <a:rPr lang="ru-RU" sz="1000" dirty="0" err="1" smtClean="0">
              <a:latin typeface="Arial" pitchFamily="34" charset="0"/>
              <a:cs typeface="Arial" pitchFamily="34" charset="0"/>
            </a:rPr>
            <a:t>логистикасының</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картасын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әзірлеу</a:t>
          </a:r>
          <a:endParaRPr lang="ru-RU" sz="1000" dirty="0">
            <a:latin typeface="Arial" pitchFamily="34" charset="0"/>
            <a:cs typeface="Arial" pitchFamily="34" charset="0"/>
          </a:endParaRPr>
        </a:p>
      </dgm:t>
    </dgm:pt>
    <dgm:pt modelId="{CE557B45-82D1-4144-8456-F15FBC674760}" type="parTrans" cxnId="{85FDC8C4-969B-4481-9592-81F330F85FDF}">
      <dgm:prSet/>
      <dgm:spPr/>
      <dgm:t>
        <a:bodyPr/>
        <a:lstStyle/>
        <a:p>
          <a:pPr algn="just"/>
          <a:endParaRPr lang="ru-RU" sz="1400">
            <a:latin typeface="Arial" pitchFamily="34" charset="0"/>
            <a:cs typeface="Arial" pitchFamily="34" charset="0"/>
          </a:endParaRPr>
        </a:p>
      </dgm:t>
    </dgm:pt>
    <dgm:pt modelId="{C45C8B26-D610-4D73-8656-C4A705D6678B}" type="sibTrans" cxnId="{85FDC8C4-969B-4481-9592-81F330F85FDF}">
      <dgm:prSet/>
      <dgm:spPr/>
      <dgm:t>
        <a:bodyPr/>
        <a:lstStyle/>
        <a:p>
          <a:pPr algn="just"/>
          <a:endParaRPr lang="ru-RU" sz="1400">
            <a:latin typeface="Arial" pitchFamily="34" charset="0"/>
            <a:cs typeface="Arial" pitchFamily="34" charset="0"/>
          </a:endParaRPr>
        </a:p>
      </dgm:t>
    </dgm:pt>
    <dgm:pt modelId="{9DF4B3C4-1739-45CD-9B0A-0183BCC01DF9}">
      <dgm:prSet phldrT="[Текст]" custT="1"/>
      <dgm:spPr/>
      <dgm:t>
        <a:bodyPr/>
        <a:lstStyle/>
        <a:p>
          <a:pPr algn="just"/>
          <a:r>
            <a:rPr lang="ru-RU" sz="1050" b="1" dirty="0" err="1" smtClean="0">
              <a:latin typeface="Arial" pitchFamily="34" charset="0"/>
              <a:cs typeface="Arial" pitchFamily="34" charset="0"/>
            </a:rPr>
            <a:t>Институционалдық</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мүмкіндіктерді</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кеңейту</a:t>
          </a:r>
          <a:endParaRPr lang="ru-RU" sz="1050" b="1" dirty="0">
            <a:latin typeface="Arial" pitchFamily="34" charset="0"/>
            <a:cs typeface="Arial" pitchFamily="34" charset="0"/>
          </a:endParaRPr>
        </a:p>
      </dgm:t>
    </dgm:pt>
    <dgm:pt modelId="{CCA69F4C-160A-49BC-B153-6038B1F0DCFE}" type="parTrans" cxnId="{F3782895-D3B8-471E-84FF-9BCF7435E554}">
      <dgm:prSet/>
      <dgm:spPr/>
      <dgm:t>
        <a:bodyPr/>
        <a:lstStyle/>
        <a:p>
          <a:pPr algn="just"/>
          <a:endParaRPr lang="ru-RU" sz="1400">
            <a:latin typeface="Arial" pitchFamily="34" charset="0"/>
            <a:cs typeface="Arial" pitchFamily="34" charset="0"/>
          </a:endParaRPr>
        </a:p>
      </dgm:t>
    </dgm:pt>
    <dgm:pt modelId="{FBC809A8-7459-40E2-A85B-538EE71A1A35}" type="sibTrans" cxnId="{F3782895-D3B8-471E-84FF-9BCF7435E554}">
      <dgm:prSet/>
      <dgm:spPr/>
      <dgm:t>
        <a:bodyPr/>
        <a:lstStyle/>
        <a:p>
          <a:pPr algn="just"/>
          <a:endParaRPr lang="ru-RU" sz="1400">
            <a:latin typeface="Arial" pitchFamily="34" charset="0"/>
            <a:cs typeface="Arial" pitchFamily="34" charset="0"/>
          </a:endParaRPr>
        </a:p>
      </dgm:t>
    </dgm:pt>
    <dgm:pt modelId="{3C80FF31-2928-4C28-8CA1-77A2216FB698}">
      <dgm:prSet phldrT="[Текст]" custT="1"/>
      <dgm:spPr/>
      <dgm:t>
        <a:bodyPr/>
        <a:lstStyle/>
        <a:p>
          <a:pPr algn="just"/>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Дипломатиялық</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өкілдіктерде</a:t>
          </a:r>
          <a:r>
            <a:rPr lang="ru-RU" sz="1000" dirty="0" smtClean="0">
              <a:latin typeface="Arial" pitchFamily="34" charset="0"/>
              <a:cs typeface="Arial" pitchFamily="34" charset="0"/>
            </a:rPr>
            <a:t> АӨК </a:t>
          </a:r>
          <a:r>
            <a:rPr lang="ru-RU" sz="1000" dirty="0" err="1" smtClean="0">
              <a:latin typeface="Arial" pitchFamily="34" charset="0"/>
              <a:cs typeface="Arial" pitchFamily="34" charset="0"/>
            </a:rPr>
            <a:t>мәселелері</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жөніндегі</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уәкіл</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лауазымын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құру</a:t>
          </a:r>
          <a:r>
            <a:rPr lang="ru-RU" sz="1000" dirty="0" smtClean="0">
              <a:latin typeface="Arial" pitchFamily="34" charset="0"/>
              <a:cs typeface="Arial" pitchFamily="34" charset="0"/>
            </a:rPr>
            <a:t> </a:t>
          </a:r>
          <a:endParaRPr lang="ru-RU" sz="1000" dirty="0">
            <a:latin typeface="Arial" pitchFamily="34" charset="0"/>
            <a:cs typeface="Arial" pitchFamily="34" charset="0"/>
          </a:endParaRPr>
        </a:p>
      </dgm:t>
    </dgm:pt>
    <dgm:pt modelId="{D9CE5BCA-10A6-45B5-BB8E-C8E3A9D28708}" type="parTrans" cxnId="{36000C93-6808-47FB-AA8C-58F67D264D7F}">
      <dgm:prSet/>
      <dgm:spPr/>
      <dgm:t>
        <a:bodyPr/>
        <a:lstStyle/>
        <a:p>
          <a:pPr algn="just"/>
          <a:endParaRPr lang="ru-RU" sz="1400">
            <a:latin typeface="Arial" pitchFamily="34" charset="0"/>
            <a:cs typeface="Arial" pitchFamily="34" charset="0"/>
          </a:endParaRPr>
        </a:p>
      </dgm:t>
    </dgm:pt>
    <dgm:pt modelId="{E7EF0C5C-0B0A-4D11-BC9F-E4DA32FEE03A}" type="sibTrans" cxnId="{36000C93-6808-47FB-AA8C-58F67D264D7F}">
      <dgm:prSet/>
      <dgm:spPr/>
      <dgm:t>
        <a:bodyPr/>
        <a:lstStyle/>
        <a:p>
          <a:pPr algn="just"/>
          <a:endParaRPr lang="ru-RU" sz="1400">
            <a:latin typeface="Arial" pitchFamily="34" charset="0"/>
            <a:cs typeface="Arial" pitchFamily="34" charset="0"/>
          </a:endParaRPr>
        </a:p>
      </dgm:t>
    </dgm:pt>
    <dgm:pt modelId="{591BB0D3-8834-4D91-9C7B-20409FB9500D}">
      <dgm:prSet phldrT="[Текст]" custT="1"/>
      <dgm:spPr/>
      <dgm:t>
        <a:bodyPr/>
        <a:lstStyle/>
        <a:p>
          <a:pPr algn="just"/>
          <a:r>
            <a:rPr lang="ru-RU" sz="1050" b="1" dirty="0" err="1" smtClean="0">
              <a:latin typeface="Arial" pitchFamily="34" charset="0"/>
              <a:cs typeface="Arial" pitchFamily="34" charset="0"/>
            </a:rPr>
            <a:t>Экспорттық</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нарықтар</a:t>
          </a:r>
          <a:r>
            <a:rPr lang="ru-RU" sz="1050" b="1" dirty="0" smtClean="0">
              <a:latin typeface="Arial" pitchFamily="34" charset="0"/>
              <a:cs typeface="Arial" pitchFamily="34" charset="0"/>
            </a:rPr>
            <a:t> мен </a:t>
          </a:r>
          <a:r>
            <a:rPr lang="ru-RU" sz="1050" b="1" dirty="0" err="1" smtClean="0">
              <a:latin typeface="Arial" pitchFamily="34" charset="0"/>
              <a:cs typeface="Arial" pitchFamily="34" charset="0"/>
            </a:rPr>
            <a:t>тауарларды</a:t>
          </a:r>
          <a:r>
            <a:rPr lang="ru-RU" sz="1050" b="1" dirty="0" smtClean="0">
              <a:latin typeface="Arial" pitchFamily="34" charset="0"/>
              <a:cs typeface="Arial" pitchFamily="34" charset="0"/>
            </a:rPr>
            <a:t> </a:t>
          </a:r>
          <a:r>
            <a:rPr lang="ru-RU" sz="1050" b="1" dirty="0" err="1" smtClean="0">
              <a:latin typeface="Arial" pitchFamily="34" charset="0"/>
              <a:cs typeface="Arial" pitchFamily="34" charset="0"/>
            </a:rPr>
            <a:t>әртараптандыру</a:t>
          </a:r>
          <a:endParaRPr lang="ru-RU" sz="1050" b="1" dirty="0">
            <a:latin typeface="Arial" pitchFamily="34" charset="0"/>
            <a:cs typeface="Arial" pitchFamily="34" charset="0"/>
          </a:endParaRPr>
        </a:p>
      </dgm:t>
    </dgm:pt>
    <dgm:pt modelId="{6488A4FA-A6A1-4AFE-969A-132F7D29AD3D}" type="sibTrans" cxnId="{7658C509-DC4F-45EB-BF6A-F5A7D0A749DF}">
      <dgm:prSet custT="1"/>
      <dgm:spPr/>
      <dgm:t>
        <a:bodyPr/>
        <a:lstStyle/>
        <a:p>
          <a:pPr algn="just"/>
          <a:endParaRPr lang="ru-RU" sz="200">
            <a:latin typeface="Arial" pitchFamily="34" charset="0"/>
            <a:cs typeface="Arial" pitchFamily="34" charset="0"/>
          </a:endParaRPr>
        </a:p>
      </dgm:t>
    </dgm:pt>
    <dgm:pt modelId="{C07D5E20-2760-48DE-968A-2955F8912466}" type="parTrans" cxnId="{7658C509-DC4F-45EB-BF6A-F5A7D0A749DF}">
      <dgm:prSet/>
      <dgm:spPr/>
      <dgm:t>
        <a:bodyPr/>
        <a:lstStyle/>
        <a:p>
          <a:pPr algn="just"/>
          <a:endParaRPr lang="ru-RU" sz="1400">
            <a:latin typeface="Arial" pitchFamily="34" charset="0"/>
            <a:cs typeface="Arial" pitchFamily="34" charset="0"/>
          </a:endParaRPr>
        </a:p>
      </dgm:t>
    </dgm:pt>
    <dgm:pt modelId="{29F5C682-E753-4C46-B584-688EDCA90CBD}">
      <dgm:prSet phldrT="[Текст]" custT="1"/>
      <dgm:spPr/>
      <dgm:t>
        <a:bodyPr/>
        <a:lstStyle/>
        <a:p>
          <a:pPr algn="just"/>
          <a:r>
            <a:rPr lang="ru-RU" sz="1000" dirty="0" smtClean="0">
              <a:latin typeface="Arial" pitchFamily="34" charset="0"/>
              <a:cs typeface="Arial" pitchFamily="34" charset="0"/>
            </a:rPr>
            <a:t> АӨК </a:t>
          </a:r>
          <a:r>
            <a:rPr lang="ru-RU" sz="1000" dirty="0" err="1" smtClean="0">
              <a:latin typeface="Arial" pitchFamily="34" charset="0"/>
              <a:cs typeface="Arial" pitchFamily="34" charset="0"/>
            </a:rPr>
            <a:t>экспорттаушыларын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қолдау</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орталығын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құру</a:t>
          </a:r>
          <a:endParaRPr lang="ru-RU" sz="1000" dirty="0">
            <a:latin typeface="Arial" pitchFamily="34" charset="0"/>
            <a:cs typeface="Arial" pitchFamily="34" charset="0"/>
          </a:endParaRPr>
        </a:p>
      </dgm:t>
    </dgm:pt>
    <dgm:pt modelId="{DAACB6BD-960A-4F69-9908-209C1B44072E}" type="parTrans" cxnId="{9E62A180-A869-4068-944C-2CE2386F7BF9}">
      <dgm:prSet/>
      <dgm:spPr/>
      <dgm:t>
        <a:bodyPr/>
        <a:lstStyle/>
        <a:p>
          <a:endParaRPr lang="ru-RU"/>
        </a:p>
      </dgm:t>
    </dgm:pt>
    <dgm:pt modelId="{E3D6A2F1-4846-466E-A408-69025EC00E9C}" type="sibTrans" cxnId="{9E62A180-A869-4068-944C-2CE2386F7BF9}">
      <dgm:prSet/>
      <dgm:spPr/>
      <dgm:t>
        <a:bodyPr/>
        <a:lstStyle/>
        <a:p>
          <a:endParaRPr lang="ru-RU"/>
        </a:p>
      </dgm:t>
    </dgm:pt>
    <dgm:pt modelId="{8D2420D5-4E02-42F4-B826-40B89810B6B8}">
      <dgm:prSet phldrT="[Текст]" custT="1"/>
      <dgm:spPr/>
      <dgm:t>
        <a:bodyPr/>
        <a:lstStyle/>
        <a:p>
          <a:pPr algn="just"/>
          <a:endParaRPr lang="ru-RU" sz="1000" dirty="0">
            <a:latin typeface="Arial" pitchFamily="34" charset="0"/>
            <a:cs typeface="Arial" pitchFamily="34" charset="0"/>
          </a:endParaRPr>
        </a:p>
      </dgm:t>
    </dgm:pt>
    <dgm:pt modelId="{724A0278-215B-4160-8587-54514CF337C6}" type="sibTrans" cxnId="{45593537-AA83-4CD5-9D81-80435CDCE548}">
      <dgm:prSet/>
      <dgm:spPr/>
      <dgm:t>
        <a:bodyPr/>
        <a:lstStyle/>
        <a:p>
          <a:pPr algn="just"/>
          <a:endParaRPr lang="ru-RU" sz="1400">
            <a:latin typeface="Arial" pitchFamily="34" charset="0"/>
            <a:cs typeface="Arial" pitchFamily="34" charset="0"/>
          </a:endParaRPr>
        </a:p>
      </dgm:t>
    </dgm:pt>
    <dgm:pt modelId="{9F6D817C-47D7-4869-BDC2-17AC332FAEC4}" type="parTrans" cxnId="{45593537-AA83-4CD5-9D81-80435CDCE548}">
      <dgm:prSet/>
      <dgm:spPr/>
      <dgm:t>
        <a:bodyPr/>
        <a:lstStyle/>
        <a:p>
          <a:pPr algn="just"/>
          <a:endParaRPr lang="ru-RU" sz="1400">
            <a:latin typeface="Arial" pitchFamily="34" charset="0"/>
            <a:cs typeface="Arial" pitchFamily="34" charset="0"/>
          </a:endParaRPr>
        </a:p>
      </dgm:t>
    </dgm:pt>
    <dgm:pt modelId="{9B42711A-E194-41D3-ACF4-0CDA9B13F668}" type="pres">
      <dgm:prSet presAssocID="{CFA89C59-CA53-4BB9-B858-5F48BA4CE201}" presName="linearFlow" presStyleCnt="0">
        <dgm:presLayoutVars>
          <dgm:dir/>
          <dgm:animLvl val="lvl"/>
          <dgm:resizeHandles val="exact"/>
        </dgm:presLayoutVars>
      </dgm:prSet>
      <dgm:spPr/>
      <dgm:t>
        <a:bodyPr/>
        <a:lstStyle/>
        <a:p>
          <a:endParaRPr lang="ru-RU"/>
        </a:p>
      </dgm:t>
    </dgm:pt>
    <dgm:pt modelId="{A520FBD3-259C-42C0-B590-CA9B9A3BF4B4}" type="pres">
      <dgm:prSet presAssocID="{591BB0D3-8834-4D91-9C7B-20409FB9500D}" presName="composite" presStyleCnt="0"/>
      <dgm:spPr/>
      <dgm:t>
        <a:bodyPr/>
        <a:lstStyle/>
        <a:p>
          <a:endParaRPr lang="ru-RU"/>
        </a:p>
      </dgm:t>
    </dgm:pt>
    <dgm:pt modelId="{08240DEB-D0C3-4860-B16B-5D5DC23EBFD1}" type="pres">
      <dgm:prSet presAssocID="{591BB0D3-8834-4D91-9C7B-20409FB9500D}" presName="parTx" presStyleLbl="node1" presStyleIdx="0" presStyleCnt="3">
        <dgm:presLayoutVars>
          <dgm:chMax val="0"/>
          <dgm:chPref val="0"/>
          <dgm:bulletEnabled val="1"/>
        </dgm:presLayoutVars>
      </dgm:prSet>
      <dgm:spPr/>
      <dgm:t>
        <a:bodyPr/>
        <a:lstStyle/>
        <a:p>
          <a:endParaRPr lang="ru-RU"/>
        </a:p>
      </dgm:t>
    </dgm:pt>
    <dgm:pt modelId="{E41847DC-85C3-44B1-B1DB-19B1F3C61451}" type="pres">
      <dgm:prSet presAssocID="{591BB0D3-8834-4D91-9C7B-20409FB9500D}" presName="parSh" presStyleLbl="node1" presStyleIdx="0" presStyleCnt="3" custLinFactNeighborX="-4222" custLinFactNeighborY="-1591"/>
      <dgm:spPr/>
      <dgm:t>
        <a:bodyPr/>
        <a:lstStyle/>
        <a:p>
          <a:endParaRPr lang="ru-RU"/>
        </a:p>
      </dgm:t>
    </dgm:pt>
    <dgm:pt modelId="{3A827272-D43B-4AD9-9610-62F76BE10113}" type="pres">
      <dgm:prSet presAssocID="{591BB0D3-8834-4D91-9C7B-20409FB9500D}" presName="desTx" presStyleLbl="fgAcc1" presStyleIdx="0" presStyleCnt="3" custScaleX="110625" custScaleY="90626" custLinFactNeighborX="5954" custLinFactNeighborY="6031">
        <dgm:presLayoutVars>
          <dgm:bulletEnabled val="1"/>
        </dgm:presLayoutVars>
      </dgm:prSet>
      <dgm:spPr/>
      <dgm:t>
        <a:bodyPr/>
        <a:lstStyle/>
        <a:p>
          <a:endParaRPr lang="ru-RU"/>
        </a:p>
      </dgm:t>
    </dgm:pt>
    <dgm:pt modelId="{3A546706-512E-450B-B792-C45B5F745F88}" type="pres">
      <dgm:prSet presAssocID="{6488A4FA-A6A1-4AFE-969A-132F7D29AD3D}" presName="sibTrans" presStyleLbl="sibTrans2D1" presStyleIdx="0" presStyleCnt="2" custAng="16200000" custLinFactNeighborX="38932" custLinFactNeighborY="3087"/>
      <dgm:spPr/>
      <dgm:t>
        <a:bodyPr/>
        <a:lstStyle/>
        <a:p>
          <a:endParaRPr lang="ru-RU"/>
        </a:p>
      </dgm:t>
    </dgm:pt>
    <dgm:pt modelId="{7B5D6838-6684-422C-A828-C131A812CF73}" type="pres">
      <dgm:prSet presAssocID="{6488A4FA-A6A1-4AFE-969A-132F7D29AD3D}" presName="connTx" presStyleLbl="sibTrans2D1" presStyleIdx="0" presStyleCnt="2"/>
      <dgm:spPr/>
      <dgm:t>
        <a:bodyPr/>
        <a:lstStyle/>
        <a:p>
          <a:endParaRPr lang="ru-RU"/>
        </a:p>
      </dgm:t>
    </dgm:pt>
    <dgm:pt modelId="{951A6123-7F9F-46E1-AA78-E5B9F88552F4}" type="pres">
      <dgm:prSet presAssocID="{4218D9CE-63F1-431A-943C-3A507ACB8226}" presName="composite" presStyleCnt="0"/>
      <dgm:spPr/>
      <dgm:t>
        <a:bodyPr/>
        <a:lstStyle/>
        <a:p>
          <a:endParaRPr lang="ru-RU"/>
        </a:p>
      </dgm:t>
    </dgm:pt>
    <dgm:pt modelId="{B9D29837-2D39-46B9-9866-879214D38039}" type="pres">
      <dgm:prSet presAssocID="{4218D9CE-63F1-431A-943C-3A507ACB8226}" presName="parTx" presStyleLbl="node1" presStyleIdx="0" presStyleCnt="3">
        <dgm:presLayoutVars>
          <dgm:chMax val="0"/>
          <dgm:chPref val="0"/>
          <dgm:bulletEnabled val="1"/>
        </dgm:presLayoutVars>
      </dgm:prSet>
      <dgm:spPr/>
      <dgm:t>
        <a:bodyPr/>
        <a:lstStyle/>
        <a:p>
          <a:endParaRPr lang="ru-RU"/>
        </a:p>
      </dgm:t>
    </dgm:pt>
    <dgm:pt modelId="{2D349872-36FE-42A6-81D0-9E126D9A6C3D}" type="pres">
      <dgm:prSet presAssocID="{4218D9CE-63F1-431A-943C-3A507ACB8226}" presName="parSh" presStyleLbl="node1" presStyleIdx="1" presStyleCnt="3"/>
      <dgm:spPr/>
      <dgm:t>
        <a:bodyPr/>
        <a:lstStyle/>
        <a:p>
          <a:endParaRPr lang="ru-RU"/>
        </a:p>
      </dgm:t>
    </dgm:pt>
    <dgm:pt modelId="{D1237AD9-48A9-4F73-BDD0-76491D2820FB}" type="pres">
      <dgm:prSet presAssocID="{4218D9CE-63F1-431A-943C-3A507ACB8226}" presName="desTx" presStyleLbl="fgAcc1" presStyleIdx="1" presStyleCnt="3" custScaleY="113089" custLinFactNeighborX="-14303">
        <dgm:presLayoutVars>
          <dgm:bulletEnabled val="1"/>
        </dgm:presLayoutVars>
      </dgm:prSet>
      <dgm:spPr>
        <a:prstGeom prst="rect">
          <a:avLst/>
        </a:prstGeom>
      </dgm:spPr>
      <dgm:t>
        <a:bodyPr/>
        <a:lstStyle/>
        <a:p>
          <a:endParaRPr lang="ru-RU"/>
        </a:p>
      </dgm:t>
    </dgm:pt>
    <dgm:pt modelId="{79496BB1-243D-4B78-97CD-1B10046A982F}" type="pres">
      <dgm:prSet presAssocID="{6FD9757C-C661-4FDC-97C4-68AC5A7C19DC}" presName="sibTrans" presStyleLbl="sibTrans2D1" presStyleIdx="1" presStyleCnt="2" custAng="16200000"/>
      <dgm:spPr/>
      <dgm:t>
        <a:bodyPr/>
        <a:lstStyle/>
        <a:p>
          <a:endParaRPr lang="ru-RU"/>
        </a:p>
      </dgm:t>
    </dgm:pt>
    <dgm:pt modelId="{77C00F42-0200-4388-B15D-1997A640FE23}" type="pres">
      <dgm:prSet presAssocID="{6FD9757C-C661-4FDC-97C4-68AC5A7C19DC}" presName="connTx" presStyleLbl="sibTrans2D1" presStyleIdx="1" presStyleCnt="2"/>
      <dgm:spPr/>
      <dgm:t>
        <a:bodyPr/>
        <a:lstStyle/>
        <a:p>
          <a:endParaRPr lang="ru-RU"/>
        </a:p>
      </dgm:t>
    </dgm:pt>
    <dgm:pt modelId="{30821FF7-81B1-4A40-8313-D5C49F2894D4}" type="pres">
      <dgm:prSet presAssocID="{9DF4B3C4-1739-45CD-9B0A-0183BCC01DF9}" presName="composite" presStyleCnt="0"/>
      <dgm:spPr/>
      <dgm:t>
        <a:bodyPr/>
        <a:lstStyle/>
        <a:p>
          <a:endParaRPr lang="ru-RU"/>
        </a:p>
      </dgm:t>
    </dgm:pt>
    <dgm:pt modelId="{6DA1C1C6-098F-4446-A097-D40380698B3C}" type="pres">
      <dgm:prSet presAssocID="{9DF4B3C4-1739-45CD-9B0A-0183BCC01DF9}" presName="parTx" presStyleLbl="node1" presStyleIdx="1" presStyleCnt="3">
        <dgm:presLayoutVars>
          <dgm:chMax val="0"/>
          <dgm:chPref val="0"/>
          <dgm:bulletEnabled val="1"/>
        </dgm:presLayoutVars>
      </dgm:prSet>
      <dgm:spPr/>
      <dgm:t>
        <a:bodyPr/>
        <a:lstStyle/>
        <a:p>
          <a:endParaRPr lang="ru-RU"/>
        </a:p>
      </dgm:t>
    </dgm:pt>
    <dgm:pt modelId="{C75FCA3B-FDFD-41CD-A3F9-8FA31337A6C3}" type="pres">
      <dgm:prSet presAssocID="{9DF4B3C4-1739-45CD-9B0A-0183BCC01DF9}" presName="parSh" presStyleLbl="node1" presStyleIdx="2" presStyleCnt="3"/>
      <dgm:spPr/>
      <dgm:t>
        <a:bodyPr/>
        <a:lstStyle/>
        <a:p>
          <a:endParaRPr lang="ru-RU"/>
        </a:p>
      </dgm:t>
    </dgm:pt>
    <dgm:pt modelId="{BDEE26FB-0001-4351-945B-C105CBD6E68D}" type="pres">
      <dgm:prSet presAssocID="{9DF4B3C4-1739-45CD-9B0A-0183BCC01DF9}" presName="desTx" presStyleLbl="fgAcc1" presStyleIdx="2" presStyleCnt="3" custScaleY="113717" custLinFactNeighborX="-9611">
        <dgm:presLayoutVars>
          <dgm:bulletEnabled val="1"/>
        </dgm:presLayoutVars>
      </dgm:prSet>
      <dgm:spPr>
        <a:prstGeom prst="rect">
          <a:avLst/>
        </a:prstGeom>
      </dgm:spPr>
      <dgm:t>
        <a:bodyPr/>
        <a:lstStyle/>
        <a:p>
          <a:endParaRPr lang="ru-RU"/>
        </a:p>
      </dgm:t>
    </dgm:pt>
  </dgm:ptLst>
  <dgm:cxnLst>
    <dgm:cxn modelId="{85FDC8C4-969B-4481-9592-81F330F85FDF}" srcId="{4218D9CE-63F1-431A-943C-3A507ACB8226}" destId="{DC1E7FB4-612D-45B0-B08E-31E2B9837720}" srcOrd="1" destOrd="0" parTransId="{CE557B45-82D1-4144-8456-F15FBC674760}" sibTransId="{C45C8B26-D610-4D73-8656-C4A705D6678B}"/>
    <dgm:cxn modelId="{B5CEF705-B28B-4F42-8E62-DC0C4F047501}" type="presOf" srcId="{4218D9CE-63F1-431A-943C-3A507ACB8226}" destId="{B9D29837-2D39-46B9-9866-879214D38039}" srcOrd="0" destOrd="0" presId="urn:microsoft.com/office/officeart/2005/8/layout/process3"/>
    <dgm:cxn modelId="{9E62A180-A869-4068-944C-2CE2386F7BF9}" srcId="{9DF4B3C4-1739-45CD-9B0A-0183BCC01DF9}" destId="{29F5C682-E753-4C46-B584-688EDCA90CBD}" srcOrd="1" destOrd="0" parTransId="{DAACB6BD-960A-4F69-9908-209C1B44072E}" sibTransId="{E3D6A2F1-4846-466E-A408-69025EC00E9C}"/>
    <dgm:cxn modelId="{388D225A-72DB-4AE7-BB99-B18026AFEA8B}" srcId="{4218D9CE-63F1-431A-943C-3A507ACB8226}" destId="{B7A8BBFD-213C-4F00-8572-672A34FEBC20}" srcOrd="0" destOrd="0" parTransId="{5D512A43-F4A2-430B-A630-6B2B79D8492C}" sibTransId="{35CEEACA-53DE-41AB-9F91-2B7C317C537F}"/>
    <dgm:cxn modelId="{45593537-AA83-4CD5-9D81-80435CDCE548}" srcId="{591BB0D3-8834-4D91-9C7B-20409FB9500D}" destId="{8D2420D5-4E02-42F4-B826-40B89810B6B8}" srcOrd="0" destOrd="0" parTransId="{9F6D817C-47D7-4869-BDC2-17AC332FAEC4}" sibTransId="{724A0278-215B-4160-8587-54514CF337C6}"/>
    <dgm:cxn modelId="{7385F1EC-07F6-4DC7-9E0A-01184A0F7787}" type="presOf" srcId="{3C80FF31-2928-4C28-8CA1-77A2216FB698}" destId="{BDEE26FB-0001-4351-945B-C105CBD6E68D}" srcOrd="0" destOrd="0" presId="urn:microsoft.com/office/officeart/2005/8/layout/process3"/>
    <dgm:cxn modelId="{7658C509-DC4F-45EB-BF6A-F5A7D0A749DF}" srcId="{CFA89C59-CA53-4BB9-B858-5F48BA4CE201}" destId="{591BB0D3-8834-4D91-9C7B-20409FB9500D}" srcOrd="0" destOrd="0" parTransId="{C07D5E20-2760-48DE-968A-2955F8912466}" sibTransId="{6488A4FA-A6A1-4AFE-969A-132F7D29AD3D}"/>
    <dgm:cxn modelId="{F11B390E-F138-4004-9B56-7AB2A3EC9ED9}" type="presOf" srcId="{6FD9757C-C661-4FDC-97C4-68AC5A7C19DC}" destId="{79496BB1-243D-4B78-97CD-1B10046A982F}" srcOrd="0" destOrd="0" presId="urn:microsoft.com/office/officeart/2005/8/layout/process3"/>
    <dgm:cxn modelId="{891755F4-A17F-45ED-BBB0-7CA00B5266E2}" type="presOf" srcId="{4218D9CE-63F1-431A-943C-3A507ACB8226}" destId="{2D349872-36FE-42A6-81D0-9E126D9A6C3D}" srcOrd="1" destOrd="0" presId="urn:microsoft.com/office/officeart/2005/8/layout/process3"/>
    <dgm:cxn modelId="{74072789-4BC1-470B-9505-A786E9325A13}" srcId="{CFA89C59-CA53-4BB9-B858-5F48BA4CE201}" destId="{4218D9CE-63F1-431A-943C-3A507ACB8226}" srcOrd="1" destOrd="0" parTransId="{69A732BC-5716-485C-BED7-86CBDC3F75B8}" sibTransId="{6FD9757C-C661-4FDC-97C4-68AC5A7C19DC}"/>
    <dgm:cxn modelId="{71462929-7CCE-46E5-97D5-CC1E9A8ACF7E}" type="presOf" srcId="{B7A8BBFD-213C-4F00-8572-672A34FEBC20}" destId="{D1237AD9-48A9-4F73-BDD0-76491D2820FB}" srcOrd="0" destOrd="0" presId="urn:microsoft.com/office/officeart/2005/8/layout/process3"/>
    <dgm:cxn modelId="{DA6B12D6-68D0-4A6D-A1EB-7C9348239EED}" type="presOf" srcId="{6488A4FA-A6A1-4AFE-969A-132F7D29AD3D}" destId="{7B5D6838-6684-422C-A828-C131A812CF73}" srcOrd="1" destOrd="0" presId="urn:microsoft.com/office/officeart/2005/8/layout/process3"/>
    <dgm:cxn modelId="{15C58084-7683-451F-8109-5D406CB8B70A}" type="presOf" srcId="{6488A4FA-A6A1-4AFE-969A-132F7D29AD3D}" destId="{3A546706-512E-450B-B792-C45B5F745F88}" srcOrd="0" destOrd="0" presId="urn:microsoft.com/office/officeart/2005/8/layout/process3"/>
    <dgm:cxn modelId="{F3782895-D3B8-471E-84FF-9BCF7435E554}" srcId="{CFA89C59-CA53-4BB9-B858-5F48BA4CE201}" destId="{9DF4B3C4-1739-45CD-9B0A-0183BCC01DF9}" srcOrd="2" destOrd="0" parTransId="{CCA69F4C-160A-49BC-B153-6038B1F0DCFE}" sibTransId="{FBC809A8-7459-40E2-A85B-538EE71A1A35}"/>
    <dgm:cxn modelId="{196F8635-318F-4A18-AA19-09C443009D85}" type="presOf" srcId="{DC1E7FB4-612D-45B0-B08E-31E2B9837720}" destId="{D1237AD9-48A9-4F73-BDD0-76491D2820FB}" srcOrd="0" destOrd="1" presId="urn:microsoft.com/office/officeart/2005/8/layout/process3"/>
    <dgm:cxn modelId="{4AE18BD9-4780-4D7B-93E1-4C7936A27690}" type="presOf" srcId="{9DF4B3C4-1739-45CD-9B0A-0183BCC01DF9}" destId="{6DA1C1C6-098F-4446-A097-D40380698B3C}" srcOrd="0" destOrd="0" presId="urn:microsoft.com/office/officeart/2005/8/layout/process3"/>
    <dgm:cxn modelId="{D8E785C8-CBDE-486A-8A64-0053D6687230}" type="presOf" srcId="{6FD9757C-C661-4FDC-97C4-68AC5A7C19DC}" destId="{77C00F42-0200-4388-B15D-1997A640FE23}" srcOrd="1" destOrd="0" presId="urn:microsoft.com/office/officeart/2005/8/layout/process3"/>
    <dgm:cxn modelId="{A6D63B6B-51D5-422C-8549-8A6A9724C677}" type="presOf" srcId="{591BB0D3-8834-4D91-9C7B-20409FB9500D}" destId="{08240DEB-D0C3-4860-B16B-5D5DC23EBFD1}" srcOrd="0" destOrd="0" presId="urn:microsoft.com/office/officeart/2005/8/layout/process3"/>
    <dgm:cxn modelId="{36000C93-6808-47FB-AA8C-58F67D264D7F}" srcId="{9DF4B3C4-1739-45CD-9B0A-0183BCC01DF9}" destId="{3C80FF31-2928-4C28-8CA1-77A2216FB698}" srcOrd="0" destOrd="0" parTransId="{D9CE5BCA-10A6-45B5-BB8E-C8E3A9D28708}" sibTransId="{E7EF0C5C-0B0A-4D11-BC9F-E4DA32FEE03A}"/>
    <dgm:cxn modelId="{B99316C7-51B5-4ADB-A446-00EC91E2A52F}" type="presOf" srcId="{CFA89C59-CA53-4BB9-B858-5F48BA4CE201}" destId="{9B42711A-E194-41D3-ACF4-0CDA9B13F668}" srcOrd="0" destOrd="0" presId="urn:microsoft.com/office/officeart/2005/8/layout/process3"/>
    <dgm:cxn modelId="{E96F3FD2-2DE0-4780-A6D8-2140F269F8A7}" type="presOf" srcId="{8D2420D5-4E02-42F4-B826-40B89810B6B8}" destId="{3A827272-D43B-4AD9-9610-62F76BE10113}" srcOrd="0" destOrd="0" presId="urn:microsoft.com/office/officeart/2005/8/layout/process3"/>
    <dgm:cxn modelId="{1C118118-F326-4550-B8DD-1947502AEEED}" type="presOf" srcId="{29F5C682-E753-4C46-B584-688EDCA90CBD}" destId="{BDEE26FB-0001-4351-945B-C105CBD6E68D}" srcOrd="0" destOrd="1" presId="urn:microsoft.com/office/officeart/2005/8/layout/process3"/>
    <dgm:cxn modelId="{C026D684-0B5E-4972-A4F5-962AA83EB8F8}" type="presOf" srcId="{9DF4B3C4-1739-45CD-9B0A-0183BCC01DF9}" destId="{C75FCA3B-FDFD-41CD-A3F9-8FA31337A6C3}" srcOrd="1" destOrd="0" presId="urn:microsoft.com/office/officeart/2005/8/layout/process3"/>
    <dgm:cxn modelId="{B177A4C0-0936-4D46-BE4E-1CFF570941FC}" type="presOf" srcId="{591BB0D3-8834-4D91-9C7B-20409FB9500D}" destId="{E41847DC-85C3-44B1-B1DB-19B1F3C61451}" srcOrd="1" destOrd="0" presId="urn:microsoft.com/office/officeart/2005/8/layout/process3"/>
    <dgm:cxn modelId="{FD424930-3D83-4B0D-A1BC-FBEF3EF88562}" type="presParOf" srcId="{9B42711A-E194-41D3-ACF4-0CDA9B13F668}" destId="{A520FBD3-259C-42C0-B590-CA9B9A3BF4B4}" srcOrd="0" destOrd="0" presId="urn:microsoft.com/office/officeart/2005/8/layout/process3"/>
    <dgm:cxn modelId="{E1F03101-8540-4F63-AF57-195D23DDE226}" type="presParOf" srcId="{A520FBD3-259C-42C0-B590-CA9B9A3BF4B4}" destId="{08240DEB-D0C3-4860-B16B-5D5DC23EBFD1}" srcOrd="0" destOrd="0" presId="urn:microsoft.com/office/officeart/2005/8/layout/process3"/>
    <dgm:cxn modelId="{9113160C-F22E-436D-AA36-6FAD0623E9CF}" type="presParOf" srcId="{A520FBD3-259C-42C0-B590-CA9B9A3BF4B4}" destId="{E41847DC-85C3-44B1-B1DB-19B1F3C61451}" srcOrd="1" destOrd="0" presId="urn:microsoft.com/office/officeart/2005/8/layout/process3"/>
    <dgm:cxn modelId="{6482A542-4243-4FC3-B24A-B0572C00FF10}" type="presParOf" srcId="{A520FBD3-259C-42C0-B590-CA9B9A3BF4B4}" destId="{3A827272-D43B-4AD9-9610-62F76BE10113}" srcOrd="2" destOrd="0" presId="urn:microsoft.com/office/officeart/2005/8/layout/process3"/>
    <dgm:cxn modelId="{E7314D74-90B2-47EE-A80C-F60169F4DE14}" type="presParOf" srcId="{9B42711A-E194-41D3-ACF4-0CDA9B13F668}" destId="{3A546706-512E-450B-B792-C45B5F745F88}" srcOrd="1" destOrd="0" presId="urn:microsoft.com/office/officeart/2005/8/layout/process3"/>
    <dgm:cxn modelId="{07B19FAC-11F7-4BC1-91A8-C1E478AA1447}" type="presParOf" srcId="{3A546706-512E-450B-B792-C45B5F745F88}" destId="{7B5D6838-6684-422C-A828-C131A812CF73}" srcOrd="0" destOrd="0" presId="urn:microsoft.com/office/officeart/2005/8/layout/process3"/>
    <dgm:cxn modelId="{7946FDB7-58E2-41C7-98A0-5266200B6BAF}" type="presParOf" srcId="{9B42711A-E194-41D3-ACF4-0CDA9B13F668}" destId="{951A6123-7F9F-46E1-AA78-E5B9F88552F4}" srcOrd="2" destOrd="0" presId="urn:microsoft.com/office/officeart/2005/8/layout/process3"/>
    <dgm:cxn modelId="{A8F12B25-7831-4CF0-9BE7-35D90628764A}" type="presParOf" srcId="{951A6123-7F9F-46E1-AA78-E5B9F88552F4}" destId="{B9D29837-2D39-46B9-9866-879214D38039}" srcOrd="0" destOrd="0" presId="urn:microsoft.com/office/officeart/2005/8/layout/process3"/>
    <dgm:cxn modelId="{95FCD157-C93F-4478-A59B-E985F4FC56F2}" type="presParOf" srcId="{951A6123-7F9F-46E1-AA78-E5B9F88552F4}" destId="{2D349872-36FE-42A6-81D0-9E126D9A6C3D}" srcOrd="1" destOrd="0" presId="urn:microsoft.com/office/officeart/2005/8/layout/process3"/>
    <dgm:cxn modelId="{6205CC21-2B71-473B-8DC4-DBECE88F2CC2}" type="presParOf" srcId="{951A6123-7F9F-46E1-AA78-E5B9F88552F4}" destId="{D1237AD9-48A9-4F73-BDD0-76491D2820FB}" srcOrd="2" destOrd="0" presId="urn:microsoft.com/office/officeart/2005/8/layout/process3"/>
    <dgm:cxn modelId="{FE20CE89-936C-45AD-AF47-EE73195CD787}" type="presParOf" srcId="{9B42711A-E194-41D3-ACF4-0CDA9B13F668}" destId="{79496BB1-243D-4B78-97CD-1B10046A982F}" srcOrd="3" destOrd="0" presId="urn:microsoft.com/office/officeart/2005/8/layout/process3"/>
    <dgm:cxn modelId="{9E97AA8F-521A-4D1F-A23F-60E777345B03}" type="presParOf" srcId="{79496BB1-243D-4B78-97CD-1B10046A982F}" destId="{77C00F42-0200-4388-B15D-1997A640FE23}" srcOrd="0" destOrd="0" presId="urn:microsoft.com/office/officeart/2005/8/layout/process3"/>
    <dgm:cxn modelId="{13793A34-653A-4464-B1C2-3F699FDE7E2E}" type="presParOf" srcId="{9B42711A-E194-41D3-ACF4-0CDA9B13F668}" destId="{30821FF7-81B1-4A40-8313-D5C49F2894D4}" srcOrd="4" destOrd="0" presId="urn:microsoft.com/office/officeart/2005/8/layout/process3"/>
    <dgm:cxn modelId="{9E53B442-8128-48B9-90A8-9C1997A1C1ED}" type="presParOf" srcId="{30821FF7-81B1-4A40-8313-D5C49F2894D4}" destId="{6DA1C1C6-098F-4446-A097-D40380698B3C}" srcOrd="0" destOrd="0" presId="urn:microsoft.com/office/officeart/2005/8/layout/process3"/>
    <dgm:cxn modelId="{30394A73-6D89-4C5E-AC9A-3A2F3BAD6D9E}" type="presParOf" srcId="{30821FF7-81B1-4A40-8313-D5C49F2894D4}" destId="{C75FCA3B-FDFD-41CD-A3F9-8FA31337A6C3}" srcOrd="1" destOrd="0" presId="urn:microsoft.com/office/officeart/2005/8/layout/process3"/>
    <dgm:cxn modelId="{CDDCA604-D370-43E8-BB07-27C92C41CB28}" type="presParOf" srcId="{30821FF7-81B1-4A40-8313-D5C49F2894D4}" destId="{BDEE26FB-0001-4351-945B-C105CBD6E68D}"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4" y="3"/>
            <a:ext cx="2917992" cy="493788"/>
          </a:xfrm>
          <a:prstGeom prst="rect">
            <a:avLst/>
          </a:prstGeom>
        </p:spPr>
        <p:txBody>
          <a:bodyPr vert="horz" lIns="90518" tIns="45260" rIns="90518" bIns="45260" rtlCol="0"/>
          <a:lstStyle>
            <a:lvl1pPr algn="l">
              <a:defRPr sz="1200">
                <a:latin typeface="Arial" charset="0"/>
                <a:cs typeface="+mn-cs"/>
              </a:defRPr>
            </a:lvl1pPr>
          </a:lstStyle>
          <a:p>
            <a:pPr>
              <a:defRPr/>
            </a:pPr>
            <a:endParaRPr lang="ru-RU" dirty="0"/>
          </a:p>
        </p:txBody>
      </p:sp>
      <p:sp>
        <p:nvSpPr>
          <p:cNvPr id="3" name="Дата 2"/>
          <p:cNvSpPr>
            <a:spLocks noGrp="1"/>
          </p:cNvSpPr>
          <p:nvPr>
            <p:ph type="dt" sz="quarter" idx="1"/>
          </p:nvPr>
        </p:nvSpPr>
        <p:spPr>
          <a:xfrm>
            <a:off x="3816202" y="3"/>
            <a:ext cx="2917992" cy="493788"/>
          </a:xfrm>
          <a:prstGeom prst="rect">
            <a:avLst/>
          </a:prstGeom>
        </p:spPr>
        <p:txBody>
          <a:bodyPr vert="horz" lIns="90518" tIns="45260" rIns="90518" bIns="45260" rtlCol="0"/>
          <a:lstStyle>
            <a:lvl1pPr algn="r">
              <a:defRPr sz="1200">
                <a:latin typeface="Arial" charset="0"/>
                <a:cs typeface="+mn-cs"/>
              </a:defRPr>
            </a:lvl1pPr>
          </a:lstStyle>
          <a:p>
            <a:pPr>
              <a:defRPr/>
            </a:pPr>
            <a:fld id="{11474565-FDF5-4B06-920E-8330CD998ACD}" type="datetimeFigureOut">
              <a:rPr lang="ru-RU"/>
              <a:pPr>
                <a:defRPr/>
              </a:pPr>
              <a:t>25.05.2018</a:t>
            </a:fld>
            <a:endParaRPr lang="ru-RU" dirty="0"/>
          </a:p>
        </p:txBody>
      </p:sp>
      <p:sp>
        <p:nvSpPr>
          <p:cNvPr id="4" name="Нижний колонтитул 3"/>
          <p:cNvSpPr>
            <a:spLocks noGrp="1"/>
          </p:cNvSpPr>
          <p:nvPr>
            <p:ph type="ftr" sz="quarter" idx="2"/>
          </p:nvPr>
        </p:nvSpPr>
        <p:spPr>
          <a:xfrm>
            <a:off x="4" y="9370949"/>
            <a:ext cx="2917992" cy="493788"/>
          </a:xfrm>
          <a:prstGeom prst="rect">
            <a:avLst/>
          </a:prstGeom>
        </p:spPr>
        <p:txBody>
          <a:bodyPr vert="horz" lIns="90518" tIns="45260" rIns="90518" bIns="45260" rtlCol="0" anchor="b"/>
          <a:lstStyle>
            <a:lvl1pPr algn="l">
              <a:defRPr sz="1200">
                <a:latin typeface="Arial" charset="0"/>
                <a:cs typeface="+mn-cs"/>
              </a:defRPr>
            </a:lvl1pPr>
          </a:lstStyle>
          <a:p>
            <a:pPr>
              <a:defRPr/>
            </a:pPr>
            <a:endParaRPr lang="ru-RU" dirty="0"/>
          </a:p>
        </p:txBody>
      </p:sp>
      <p:sp>
        <p:nvSpPr>
          <p:cNvPr id="5" name="Номер слайда 4"/>
          <p:cNvSpPr>
            <a:spLocks noGrp="1"/>
          </p:cNvSpPr>
          <p:nvPr>
            <p:ph type="sldNum" sz="quarter" idx="3"/>
          </p:nvPr>
        </p:nvSpPr>
        <p:spPr>
          <a:xfrm>
            <a:off x="3816202" y="9370949"/>
            <a:ext cx="2917992" cy="493788"/>
          </a:xfrm>
          <a:prstGeom prst="rect">
            <a:avLst/>
          </a:prstGeom>
        </p:spPr>
        <p:txBody>
          <a:bodyPr vert="horz" lIns="90518" tIns="45260" rIns="90518" bIns="45260" rtlCol="0" anchor="b"/>
          <a:lstStyle>
            <a:lvl1pPr algn="r">
              <a:defRPr sz="1200">
                <a:latin typeface="Arial" charset="0"/>
                <a:cs typeface="+mn-cs"/>
              </a:defRPr>
            </a:lvl1pPr>
          </a:lstStyle>
          <a:p>
            <a:pPr>
              <a:defRPr/>
            </a:pPr>
            <a:fld id="{CD357C53-0683-49D8-A4EE-4034103B92A9}" type="slidenum">
              <a:rPr lang="ru-RU"/>
              <a:pPr>
                <a:defRPr/>
              </a:pPr>
              <a:t>‹#›</a:t>
            </a:fld>
            <a:endParaRPr lang="ru-RU" dirty="0"/>
          </a:p>
        </p:txBody>
      </p:sp>
    </p:spTree>
    <p:extLst>
      <p:ext uri="{BB962C8B-B14F-4D97-AF65-F5344CB8AC3E}">
        <p14:creationId xmlns:p14="http://schemas.microsoft.com/office/powerpoint/2010/main" val="524931810"/>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3"/>
            <a:ext cx="2919565" cy="492210"/>
          </a:xfrm>
          <a:prstGeom prst="rect">
            <a:avLst/>
          </a:prstGeom>
        </p:spPr>
        <p:txBody>
          <a:bodyPr vert="horz" lIns="90457" tIns="45228" rIns="90457" bIns="45228" rtlCol="0"/>
          <a:lstStyle>
            <a:lvl1pPr algn="l" fontAlgn="auto">
              <a:spcBef>
                <a:spcPts val="0"/>
              </a:spcBef>
              <a:spcAft>
                <a:spcPts val="0"/>
              </a:spcAft>
              <a:defRPr sz="1200">
                <a:latin typeface="+mn-lt"/>
                <a:cs typeface="+mn-cs"/>
              </a:defRPr>
            </a:lvl1pPr>
          </a:lstStyle>
          <a:p>
            <a:pPr>
              <a:defRPr/>
            </a:pPr>
            <a:endParaRPr lang="ru-RU" dirty="0"/>
          </a:p>
        </p:txBody>
      </p:sp>
      <p:sp>
        <p:nvSpPr>
          <p:cNvPr id="3" name="Дата 2"/>
          <p:cNvSpPr>
            <a:spLocks noGrp="1"/>
          </p:cNvSpPr>
          <p:nvPr>
            <p:ph type="dt" idx="1"/>
          </p:nvPr>
        </p:nvSpPr>
        <p:spPr>
          <a:xfrm>
            <a:off x="3814628" y="3"/>
            <a:ext cx="2919565" cy="492210"/>
          </a:xfrm>
          <a:prstGeom prst="rect">
            <a:avLst/>
          </a:prstGeom>
        </p:spPr>
        <p:txBody>
          <a:bodyPr vert="horz" lIns="90457" tIns="45228" rIns="90457" bIns="45228" rtlCol="0"/>
          <a:lstStyle>
            <a:lvl1pPr algn="r" fontAlgn="auto">
              <a:spcBef>
                <a:spcPts val="0"/>
              </a:spcBef>
              <a:spcAft>
                <a:spcPts val="0"/>
              </a:spcAft>
              <a:defRPr sz="1200">
                <a:latin typeface="+mn-lt"/>
                <a:cs typeface="+mn-cs"/>
              </a:defRPr>
            </a:lvl1pPr>
          </a:lstStyle>
          <a:p>
            <a:pPr>
              <a:defRPr/>
            </a:pPr>
            <a:fld id="{99AD6BB9-5B0E-4B9D-B494-977848BE2B53}" type="datetimeFigureOut">
              <a:rPr lang="ru-RU"/>
              <a:pPr>
                <a:defRPr/>
              </a:pPr>
              <a:t>25.05.2018</a:t>
            </a:fld>
            <a:endParaRPr lang="ru-RU" dirty="0"/>
          </a:p>
        </p:txBody>
      </p:sp>
      <p:sp>
        <p:nvSpPr>
          <p:cNvPr id="4" name="Образ слайда 3"/>
          <p:cNvSpPr>
            <a:spLocks noGrp="1" noRot="1" noChangeAspect="1"/>
          </p:cNvSpPr>
          <p:nvPr>
            <p:ph type="sldImg" idx="2"/>
          </p:nvPr>
        </p:nvSpPr>
        <p:spPr>
          <a:xfrm>
            <a:off x="82550" y="739775"/>
            <a:ext cx="6570663" cy="3697288"/>
          </a:xfrm>
          <a:prstGeom prst="rect">
            <a:avLst/>
          </a:prstGeom>
          <a:noFill/>
          <a:ln w="12700">
            <a:solidFill>
              <a:prstClr val="black"/>
            </a:solidFill>
          </a:ln>
        </p:spPr>
        <p:txBody>
          <a:bodyPr vert="horz" lIns="90457" tIns="45228" rIns="90457" bIns="45228" rtlCol="0" anchor="ctr"/>
          <a:lstStyle/>
          <a:p>
            <a:pPr lvl="0"/>
            <a:endParaRPr lang="ru-RU" noProof="0" dirty="0"/>
          </a:p>
        </p:txBody>
      </p:sp>
      <p:sp>
        <p:nvSpPr>
          <p:cNvPr id="5" name="Заметки 4"/>
          <p:cNvSpPr>
            <a:spLocks noGrp="1"/>
          </p:cNvSpPr>
          <p:nvPr>
            <p:ph type="body" sz="quarter" idx="3"/>
          </p:nvPr>
        </p:nvSpPr>
        <p:spPr>
          <a:xfrm>
            <a:off x="673265" y="4685476"/>
            <a:ext cx="5389240" cy="4440946"/>
          </a:xfrm>
          <a:prstGeom prst="rect">
            <a:avLst/>
          </a:prstGeom>
        </p:spPr>
        <p:txBody>
          <a:bodyPr vert="horz" lIns="90457" tIns="45228" rIns="90457" bIns="45228"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2" y="9370949"/>
            <a:ext cx="2919565" cy="493788"/>
          </a:xfrm>
          <a:prstGeom prst="rect">
            <a:avLst/>
          </a:prstGeom>
        </p:spPr>
        <p:txBody>
          <a:bodyPr vert="horz" lIns="90457" tIns="45228" rIns="90457" bIns="45228" rtlCol="0" anchor="b"/>
          <a:lstStyle>
            <a:lvl1pPr algn="l" fontAlgn="auto">
              <a:spcBef>
                <a:spcPts val="0"/>
              </a:spcBef>
              <a:spcAft>
                <a:spcPts val="0"/>
              </a:spcAft>
              <a:defRPr sz="1200">
                <a:latin typeface="+mn-lt"/>
                <a:cs typeface="+mn-cs"/>
              </a:defRPr>
            </a:lvl1pPr>
          </a:lstStyle>
          <a:p>
            <a:pPr>
              <a:defRPr/>
            </a:pPr>
            <a:endParaRPr lang="ru-RU" dirty="0"/>
          </a:p>
        </p:txBody>
      </p:sp>
      <p:sp>
        <p:nvSpPr>
          <p:cNvPr id="7" name="Номер слайда 6"/>
          <p:cNvSpPr>
            <a:spLocks noGrp="1"/>
          </p:cNvSpPr>
          <p:nvPr>
            <p:ph type="sldNum" sz="quarter" idx="5"/>
          </p:nvPr>
        </p:nvSpPr>
        <p:spPr>
          <a:xfrm>
            <a:off x="3814628" y="9370949"/>
            <a:ext cx="2919565" cy="493788"/>
          </a:xfrm>
          <a:prstGeom prst="rect">
            <a:avLst/>
          </a:prstGeom>
        </p:spPr>
        <p:txBody>
          <a:bodyPr vert="horz" lIns="90457" tIns="45228" rIns="90457" bIns="45228" rtlCol="0" anchor="b"/>
          <a:lstStyle>
            <a:lvl1pPr algn="r" fontAlgn="auto">
              <a:spcBef>
                <a:spcPts val="0"/>
              </a:spcBef>
              <a:spcAft>
                <a:spcPts val="0"/>
              </a:spcAft>
              <a:defRPr sz="1200">
                <a:latin typeface="+mn-lt"/>
                <a:cs typeface="+mn-cs"/>
              </a:defRPr>
            </a:lvl1pPr>
          </a:lstStyle>
          <a:p>
            <a:pPr>
              <a:defRPr/>
            </a:pPr>
            <a:fld id="{5E040542-2BB5-4D21-92AE-3589C9CEA957}" type="slidenum">
              <a:rPr lang="ru-RU"/>
              <a:pPr>
                <a:defRPr/>
              </a:pPr>
              <a:t>‹#›</a:t>
            </a:fld>
            <a:endParaRPr lang="ru-RU" dirty="0"/>
          </a:p>
        </p:txBody>
      </p:sp>
    </p:spTree>
    <p:extLst>
      <p:ext uri="{BB962C8B-B14F-4D97-AF65-F5344CB8AC3E}">
        <p14:creationId xmlns:p14="http://schemas.microsoft.com/office/powerpoint/2010/main" val="215988157"/>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dirty="0" smtClean="0"/>
          </a:p>
        </p:txBody>
      </p:sp>
      <p:sp>
        <p:nvSpPr>
          <p:cNvPr id="3891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Calibri" pitchFamily="34" charset="0"/>
              </a:defRPr>
            </a:lvl1pPr>
            <a:lvl2pPr marL="737075" indent="-283490">
              <a:defRPr sz="1200">
                <a:solidFill>
                  <a:schemeClr val="tx1"/>
                </a:solidFill>
                <a:latin typeface="Calibri" pitchFamily="34" charset="0"/>
              </a:defRPr>
            </a:lvl2pPr>
            <a:lvl3pPr marL="1133963" indent="-226793">
              <a:defRPr sz="1200">
                <a:solidFill>
                  <a:schemeClr val="tx1"/>
                </a:solidFill>
                <a:latin typeface="Calibri" pitchFamily="34" charset="0"/>
              </a:defRPr>
            </a:lvl3pPr>
            <a:lvl4pPr marL="1587548" indent="-226793">
              <a:defRPr sz="1200">
                <a:solidFill>
                  <a:schemeClr val="tx1"/>
                </a:solidFill>
                <a:latin typeface="Calibri" pitchFamily="34" charset="0"/>
              </a:defRPr>
            </a:lvl4pPr>
            <a:lvl5pPr marL="2041132" indent="-226793">
              <a:defRPr sz="1200">
                <a:solidFill>
                  <a:schemeClr val="tx1"/>
                </a:solidFill>
                <a:latin typeface="Calibri" pitchFamily="34" charset="0"/>
              </a:defRPr>
            </a:lvl5pPr>
            <a:lvl6pPr marL="2494717" indent="-226793" eaLnBrk="0" fontAlgn="base" hangingPunct="0">
              <a:spcBef>
                <a:spcPct val="30000"/>
              </a:spcBef>
              <a:spcAft>
                <a:spcPct val="0"/>
              </a:spcAft>
              <a:defRPr sz="1200">
                <a:solidFill>
                  <a:schemeClr val="tx1"/>
                </a:solidFill>
                <a:latin typeface="Calibri" pitchFamily="34" charset="0"/>
              </a:defRPr>
            </a:lvl6pPr>
            <a:lvl7pPr marL="2948302" indent="-226793" eaLnBrk="0" fontAlgn="base" hangingPunct="0">
              <a:spcBef>
                <a:spcPct val="30000"/>
              </a:spcBef>
              <a:spcAft>
                <a:spcPct val="0"/>
              </a:spcAft>
              <a:defRPr sz="1200">
                <a:solidFill>
                  <a:schemeClr val="tx1"/>
                </a:solidFill>
                <a:latin typeface="Calibri" pitchFamily="34" charset="0"/>
              </a:defRPr>
            </a:lvl7pPr>
            <a:lvl8pPr marL="3401887" indent="-226793" eaLnBrk="0" fontAlgn="base" hangingPunct="0">
              <a:spcBef>
                <a:spcPct val="30000"/>
              </a:spcBef>
              <a:spcAft>
                <a:spcPct val="0"/>
              </a:spcAft>
              <a:defRPr sz="1200">
                <a:solidFill>
                  <a:schemeClr val="tx1"/>
                </a:solidFill>
                <a:latin typeface="Calibri" pitchFamily="34" charset="0"/>
              </a:defRPr>
            </a:lvl8pPr>
            <a:lvl9pPr marL="3855471" indent="-226793" eaLnBrk="0" fontAlgn="base" hangingPunct="0">
              <a:spcBef>
                <a:spcPct val="30000"/>
              </a:spcBef>
              <a:spcAft>
                <a:spcPct val="0"/>
              </a:spcAft>
              <a:defRPr sz="1200">
                <a:solidFill>
                  <a:schemeClr val="tx1"/>
                </a:solidFill>
                <a:latin typeface="Calibri" pitchFamily="34" charset="0"/>
              </a:defRPr>
            </a:lvl9pPr>
          </a:lstStyle>
          <a:p>
            <a:fld id="{38CB17F5-98E6-45D5-9736-264B85EDAD1E}" type="slidenum">
              <a:rPr lang="ru-RU" altLang="ru-RU">
                <a:latin typeface="Arial" pitchFamily="34" charset="0"/>
              </a:rPr>
              <a:pPr/>
              <a:t>1</a:t>
            </a:fld>
            <a:endParaRPr lang="ru-RU" altLang="ru-RU" dirty="0">
              <a:latin typeface="Arial" pitchFamily="34" charset="0"/>
            </a:endParaRPr>
          </a:p>
        </p:txBody>
      </p:sp>
    </p:spTree>
    <p:extLst>
      <p:ext uri="{BB962C8B-B14F-4D97-AF65-F5344CB8AC3E}">
        <p14:creationId xmlns:p14="http://schemas.microsoft.com/office/powerpoint/2010/main" val="844669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33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1FFE94-85BE-4F01-B4A2-8F5B51B447B6}" type="slidenum">
              <a:rPr lang="ru-RU" smtClean="0"/>
              <a:pPr fontAlgn="base">
                <a:spcBef>
                  <a:spcPct val="0"/>
                </a:spcBef>
                <a:spcAft>
                  <a:spcPct val="0"/>
                </a:spcAft>
                <a:defRPr/>
              </a:pPr>
              <a:t>2</a:t>
            </a:fld>
            <a:endParaRPr lang="ru-RU" dirty="0" smtClean="0"/>
          </a:p>
        </p:txBody>
      </p:sp>
    </p:spTree>
    <p:extLst>
      <p:ext uri="{BB962C8B-B14F-4D97-AF65-F5344CB8AC3E}">
        <p14:creationId xmlns:p14="http://schemas.microsoft.com/office/powerpoint/2010/main" val="2540393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33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1FFE94-85BE-4F01-B4A2-8F5B51B447B6}" type="slidenum">
              <a:rPr lang="ru-RU" smtClean="0"/>
              <a:pPr fontAlgn="base">
                <a:spcBef>
                  <a:spcPct val="0"/>
                </a:spcBef>
                <a:spcAft>
                  <a:spcPct val="0"/>
                </a:spcAft>
                <a:defRPr/>
              </a:pPr>
              <a:t>3</a:t>
            </a:fld>
            <a:endParaRPr lang="ru-RU" dirty="0" smtClean="0"/>
          </a:p>
        </p:txBody>
      </p:sp>
    </p:spTree>
    <p:extLst>
      <p:ext uri="{BB962C8B-B14F-4D97-AF65-F5344CB8AC3E}">
        <p14:creationId xmlns:p14="http://schemas.microsoft.com/office/powerpoint/2010/main" val="3619921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33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1FFE94-85BE-4F01-B4A2-8F5B51B447B6}" type="slidenum">
              <a:rPr lang="ru-RU" smtClean="0"/>
              <a:pPr fontAlgn="base">
                <a:spcBef>
                  <a:spcPct val="0"/>
                </a:spcBef>
                <a:spcAft>
                  <a:spcPct val="0"/>
                </a:spcAft>
                <a:defRPr/>
              </a:pPr>
              <a:t>4</a:t>
            </a:fld>
            <a:endParaRPr lang="ru-RU" dirty="0" smtClean="0"/>
          </a:p>
        </p:txBody>
      </p:sp>
    </p:spTree>
    <p:extLst>
      <p:ext uri="{BB962C8B-B14F-4D97-AF65-F5344CB8AC3E}">
        <p14:creationId xmlns:p14="http://schemas.microsoft.com/office/powerpoint/2010/main" val="778535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82550" y="739775"/>
            <a:ext cx="6570663" cy="3697288"/>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86BE84D-574A-46B0-B432-7C71CF9FF32F}" type="slidenum">
              <a:rPr lang="ru-RU" smtClean="0"/>
              <a:t>5</a:t>
            </a:fld>
            <a:endParaRPr lang="ru-RU" dirty="0"/>
          </a:p>
        </p:txBody>
      </p:sp>
    </p:spTree>
    <p:extLst>
      <p:ext uri="{BB962C8B-B14F-4D97-AF65-F5344CB8AC3E}">
        <p14:creationId xmlns:p14="http://schemas.microsoft.com/office/powerpoint/2010/main" val="6975896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33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1FFE94-85BE-4F01-B4A2-8F5B51B447B6}" type="slidenum">
              <a:rPr lang="ru-RU" smtClean="0"/>
              <a:pPr fontAlgn="base">
                <a:spcBef>
                  <a:spcPct val="0"/>
                </a:spcBef>
                <a:spcAft>
                  <a:spcPct val="0"/>
                </a:spcAft>
                <a:defRPr/>
              </a:pPr>
              <a:t>6</a:t>
            </a:fld>
            <a:endParaRPr lang="ru-RU" dirty="0" smtClean="0"/>
          </a:p>
        </p:txBody>
      </p:sp>
    </p:spTree>
    <p:extLst>
      <p:ext uri="{BB962C8B-B14F-4D97-AF65-F5344CB8AC3E}">
        <p14:creationId xmlns:p14="http://schemas.microsoft.com/office/powerpoint/2010/main" val="2601891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Образ слайда 1"/>
          <p:cNvSpPr>
            <a:spLocks noGrp="1" noRot="1" noChangeAspect="1" noTextEdit="1"/>
          </p:cNvSpPr>
          <p:nvPr>
            <p:ph type="sldImg"/>
          </p:nvPr>
        </p:nvSpPr>
        <p:spPr bwMode="auto">
          <a:xfrm>
            <a:off x="82550" y="739775"/>
            <a:ext cx="6570663" cy="3697288"/>
          </a:xfrm>
          <a:noFill/>
          <a:ln>
            <a:solidFill>
              <a:srgbClr val="000000"/>
            </a:solidFill>
            <a:miter lim="800000"/>
            <a:headEnd/>
            <a:tailEnd/>
          </a:ln>
        </p:spPr>
      </p:sp>
      <p:sp>
        <p:nvSpPr>
          <p:cNvPr id="3993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dirty="0" smtClean="0"/>
          </a:p>
        </p:txBody>
      </p:sp>
      <p:sp>
        <p:nvSpPr>
          <p:cNvPr id="133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1FFE94-85BE-4F01-B4A2-8F5B51B447B6}" type="slidenum">
              <a:rPr lang="ru-RU" smtClean="0"/>
              <a:pPr fontAlgn="base">
                <a:spcBef>
                  <a:spcPct val="0"/>
                </a:spcBef>
                <a:spcAft>
                  <a:spcPct val="0"/>
                </a:spcAft>
                <a:defRPr/>
              </a:pPr>
              <a:t>7</a:t>
            </a:fld>
            <a:endParaRPr lang="ru-RU" dirty="0" smtClean="0"/>
          </a:p>
        </p:txBody>
      </p:sp>
    </p:spTree>
    <p:extLst>
      <p:ext uri="{BB962C8B-B14F-4D97-AF65-F5344CB8AC3E}">
        <p14:creationId xmlns:p14="http://schemas.microsoft.com/office/powerpoint/2010/main" val="2672124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23963"/>
            <a:ext cx="5867400" cy="3300412"/>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E22193-13F0-4E18-8BC5-AE515EA0FBD7}" type="slidenum">
              <a:rPr lang="ru-RU" smtClean="0">
                <a:solidFill>
                  <a:prstClr val="black"/>
                </a:solidFill>
              </a:rPr>
              <a:pPr/>
              <a:t>22</a:t>
            </a:fld>
            <a:endParaRPr lang="ru-RU" dirty="0">
              <a:solidFill>
                <a:prstClr val="black"/>
              </a:solidFill>
            </a:endParaRPr>
          </a:p>
        </p:txBody>
      </p:sp>
    </p:spTree>
    <p:extLst>
      <p:ext uri="{BB962C8B-B14F-4D97-AF65-F5344CB8AC3E}">
        <p14:creationId xmlns:p14="http://schemas.microsoft.com/office/powerpoint/2010/main" val="2879640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23963"/>
            <a:ext cx="5867400" cy="3300412"/>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0E22193-13F0-4E18-8BC5-AE515EA0FBD7}" type="slidenum">
              <a:rPr lang="ru-RU" smtClean="0">
                <a:solidFill>
                  <a:prstClr val="black"/>
                </a:solidFill>
              </a:rPr>
              <a:pPr/>
              <a:t>23</a:t>
            </a:fld>
            <a:endParaRPr lang="ru-RU" dirty="0">
              <a:solidFill>
                <a:prstClr val="black"/>
              </a:solidFill>
            </a:endParaRPr>
          </a:p>
        </p:txBody>
      </p:sp>
    </p:spTree>
    <p:extLst>
      <p:ext uri="{BB962C8B-B14F-4D97-AF65-F5344CB8AC3E}">
        <p14:creationId xmlns:p14="http://schemas.microsoft.com/office/powerpoint/2010/main" val="25908987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7.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8.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0.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4661298"/>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4" name="AutoShape 6"/>
          <p:cNvSpPr>
            <a:spLocks noChangeArrowheads="1"/>
          </p:cNvSpPr>
          <p:nvPr userDrawn="1"/>
        </p:nvSpPr>
        <p:spPr bwMode="auto">
          <a:xfrm>
            <a:off x="285750" y="589360"/>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5" name="Группа 16"/>
          <p:cNvGrpSpPr>
            <a:grpSpLocks/>
          </p:cNvGrpSpPr>
          <p:nvPr userDrawn="1"/>
        </p:nvGrpSpPr>
        <p:grpSpPr bwMode="auto">
          <a:xfrm>
            <a:off x="214313" y="4661302"/>
            <a:ext cx="8713787" cy="444877"/>
            <a:chOff x="214282" y="6143644"/>
            <a:chExt cx="8713788" cy="593177"/>
          </a:xfrm>
        </p:grpSpPr>
        <p:sp>
          <p:nvSpPr>
            <p:cNvPr id="6" name="AutoShape 2"/>
            <p:cNvSpPr>
              <a:spLocks noChangeArrowheads="1"/>
            </p:cNvSpPr>
            <p:nvPr userDrawn="1"/>
          </p:nvSpPr>
          <p:spPr bwMode="auto">
            <a:xfrm>
              <a:off x="214282" y="6143644"/>
              <a:ext cx="8713788" cy="571508"/>
            </a:xfrm>
            <a:prstGeom prst="homePlate">
              <a:avLst>
                <a:gd name="adj" fmla="val 0"/>
              </a:avLst>
            </a:prstGeom>
            <a:noFill/>
            <a:ln w="0"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7" name="TextBox 6"/>
            <p:cNvSpPr txBox="1">
              <a:spLocks noChangeArrowheads="1"/>
            </p:cNvSpPr>
            <p:nvPr userDrawn="1"/>
          </p:nvSpPr>
          <p:spPr bwMode="auto">
            <a:xfrm>
              <a:off x="357157" y="6367484"/>
              <a:ext cx="6357938" cy="36933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8"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81708"/>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7"/>
            <p:cNvSpPr txBox="1">
              <a:spLocks noChangeArrowheads="1"/>
            </p:cNvSpPr>
            <p:nvPr userDrawn="1"/>
          </p:nvSpPr>
          <p:spPr bwMode="auto">
            <a:xfrm>
              <a:off x="7358033" y="6415110"/>
              <a:ext cx="1500187" cy="30778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b="1" dirty="0" smtClean="0">
                  <a:solidFill>
                    <a:srgbClr val="17375E"/>
                  </a:solidFill>
                  <a:latin typeface="Tahoma" pitchFamily="34" charset="0"/>
                  <a:cs typeface="+mn-cs"/>
                </a:rPr>
                <a:t>www. minagri.gov.kz</a:t>
              </a:r>
              <a:endParaRPr lang="ru-RU" sz="900" b="1" dirty="0" smtClean="0">
                <a:solidFill>
                  <a:srgbClr val="17375E"/>
                </a:solidFill>
                <a:latin typeface="Tahoma" pitchFamily="34" charset="0"/>
                <a:cs typeface="+mn-cs"/>
              </a:endParaRPr>
            </a:p>
          </p:txBody>
        </p:sp>
      </p:grpSp>
      <p:sp>
        <p:nvSpPr>
          <p:cNvPr id="10" name="Номер слайда 11"/>
          <p:cNvSpPr txBox="1">
            <a:spLocks/>
          </p:cNvSpPr>
          <p:nvPr userDrawn="1"/>
        </p:nvSpPr>
        <p:spPr bwMode="auto">
          <a:xfrm>
            <a:off x="8501064" y="303610"/>
            <a:ext cx="534987" cy="285750"/>
          </a:xfrm>
          <a:prstGeom prst="rect">
            <a:avLst/>
          </a:prstGeom>
          <a:no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fld id="{8E0EE237-A859-4112-9799-7974C3AF5BA3}" type="slidenum">
              <a:rPr lang="ru-RU" smtClean="0">
                <a:solidFill>
                  <a:srgbClr val="7F7F7F"/>
                </a:solidFill>
                <a:latin typeface="Calibri" pitchFamily="34" charset="0"/>
                <a:cs typeface="+mn-cs"/>
              </a:rPr>
              <a:pPr algn="r" eaLnBrk="1" hangingPunct="1">
                <a:defRPr/>
              </a:pPr>
              <a:t>‹#›</a:t>
            </a:fld>
            <a:endParaRPr lang="ru-RU" dirty="0" smtClean="0">
              <a:solidFill>
                <a:srgbClr val="7F7F7F"/>
              </a:solidFill>
              <a:latin typeface="Calibri" pitchFamily="34" charset="0"/>
              <a:cs typeface="+mn-cs"/>
            </a:endParaRPr>
          </a:p>
        </p:txBody>
      </p:sp>
      <p:sp>
        <p:nvSpPr>
          <p:cNvPr id="20" name="Заголовок 1"/>
          <p:cNvSpPr>
            <a:spLocks noGrp="1"/>
          </p:cNvSpPr>
          <p:nvPr>
            <p:ph type="title"/>
          </p:nvPr>
        </p:nvSpPr>
        <p:spPr>
          <a:xfrm>
            <a:off x="285720" y="53561"/>
            <a:ext cx="8572560" cy="535785"/>
          </a:xfrm>
          <a:prstGeom prst="rect">
            <a:avLst/>
          </a:prstGeom>
        </p:spPr>
        <p:txBody>
          <a:bodyPr anchor="ctr" anchorCtr="0"/>
          <a:lstStyle>
            <a:lvl1pPr>
              <a:defRPr sz="2400">
                <a:latin typeface="Tahoma" pitchFamily="34" charset="0"/>
                <a:ea typeface="Tahoma" pitchFamily="34" charset="0"/>
                <a:cs typeface="Tahoma" pitchFamily="34" charset="0"/>
              </a:defRPr>
            </a:lvl1pPr>
          </a:lstStyle>
          <a:p>
            <a:r>
              <a:rPr lang="ru-RU" smtClean="0"/>
              <a:t>Образец заголовка</a:t>
            </a:r>
            <a:endParaRPr lang="ru-RU" dirty="0"/>
          </a:p>
        </p:txBody>
      </p:sp>
    </p:spTree>
    <p:extLst>
      <p:ext uri="{BB962C8B-B14F-4D97-AF65-F5344CB8AC3E}">
        <p14:creationId xmlns:p14="http://schemas.microsoft.com/office/powerpoint/2010/main" val="2289610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629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2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21502978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6776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Титульный слайд">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606060"/>
                </a:solidFill>
                <a:latin typeface="Tahoma" pitchFamily="34" charset="0"/>
              </a:rPr>
              <a:t>         Министерство сельского хозяйства Республики Казахстан</a:t>
            </a:r>
          </a:p>
        </p:txBody>
      </p:sp>
      <p:pic>
        <p:nvPicPr>
          <p:cNvPr id="4" name="Рисунок 3" descr="85232.jpg"/>
          <p:cNvPicPr>
            <a:picLocks noChangeAspect="1"/>
          </p:cNvPicPr>
          <p:nvPr/>
        </p:nvPicPr>
        <p:blipFill>
          <a:blip r:embed="rId2" cstate="print">
            <a:grayscl/>
          </a:blip>
          <a:stretch>
            <a:fillRect/>
          </a:stretch>
        </p:blipFill>
        <p:spPr>
          <a:xfrm>
            <a:off x="328000" y="1071552"/>
            <a:ext cx="8601718" cy="3107553"/>
          </a:xfrm>
          <a:prstGeom prst="rect">
            <a:avLst/>
          </a:prstGeom>
          <a:scene3d>
            <a:camera prst="perspectiveFront"/>
            <a:lightRig rig="threePt" dir="t"/>
          </a:scene3d>
        </p:spPr>
      </p:pic>
      <p:pic>
        <p:nvPicPr>
          <p:cNvPr id="5" name="Picture 1" descr="C:\Documents and Settings\Admin\Рабочий стол\sk\ge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p:cNvSpPr txBox="1">
            <a:spLocks noChangeArrowheads="1"/>
          </p:cNvSpPr>
          <p:nvPr/>
        </p:nvSpPr>
        <p:spPr bwMode="auto">
          <a:xfrm>
            <a:off x="285750" y="4446985"/>
            <a:ext cx="1500188" cy="238527"/>
          </a:xfrm>
          <a:prstGeom prst="rect">
            <a:avLst/>
          </a:prstGeom>
          <a:noFill/>
          <a:ln w="9525">
            <a:noFill/>
            <a:miter lim="800000"/>
            <a:headEnd/>
            <a:tailEnd/>
          </a:ln>
          <a:effectLst/>
        </p:spPr>
        <p:txBody>
          <a:bodyPr>
            <a:spAutoFit/>
          </a:bodyPr>
          <a:lstStyle/>
          <a:p>
            <a:pPr>
              <a:defRPr/>
            </a:pPr>
            <a:r>
              <a:rPr lang="en-US" sz="950" b="1" dirty="0">
                <a:solidFill>
                  <a:srgbClr val="808080">
                    <a:lumMod val="75000"/>
                  </a:srgbClr>
                </a:solidFill>
                <a:latin typeface="Tahoma" pitchFamily="34" charset="0"/>
              </a:rPr>
              <a:t>www. minagri.gov.kz</a:t>
            </a:r>
            <a:endParaRPr lang="ru-RU" sz="950" b="1" dirty="0">
              <a:solidFill>
                <a:srgbClr val="808080">
                  <a:lumMod val="75000"/>
                </a:srgbClr>
              </a:solidFill>
              <a:latin typeface="Tahoma" pitchFamily="34" charset="0"/>
            </a:endParaRPr>
          </a:p>
        </p:txBody>
      </p:sp>
      <p:sp>
        <p:nvSpPr>
          <p:cNvPr id="7" name="Rectangle 3"/>
          <p:cNvSpPr txBox="1">
            <a:spLocks noChangeArrowheads="1"/>
          </p:cNvSpPr>
          <p:nvPr/>
        </p:nvSpPr>
        <p:spPr bwMode="auto">
          <a:xfrm>
            <a:off x="214314" y="43398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606060"/>
                </a:solidFill>
                <a:latin typeface="Tahoma" pitchFamily="34" charset="0"/>
              </a:rPr>
              <a:t>Астана</a:t>
            </a:r>
          </a:p>
          <a:p>
            <a:pPr algn="r" eaLnBrk="1" hangingPunct="1">
              <a:defRPr/>
            </a:pPr>
            <a:r>
              <a:rPr lang="en-US" sz="1200" b="1" dirty="0">
                <a:solidFill>
                  <a:srgbClr val="606060"/>
                </a:solidFill>
                <a:latin typeface="Tahoma" pitchFamily="34" charset="0"/>
              </a:rPr>
              <a:t>1</a:t>
            </a:r>
            <a:r>
              <a:rPr lang="ru-RU" sz="1200" b="1" dirty="0">
                <a:solidFill>
                  <a:srgbClr val="606060"/>
                </a:solidFill>
                <a:latin typeface="Tahoma" pitchFamily="34" charset="0"/>
              </a:rPr>
              <a:t>.</a:t>
            </a:r>
            <a:r>
              <a:rPr lang="en-US" sz="1200" b="1" dirty="0">
                <a:solidFill>
                  <a:srgbClr val="606060"/>
                </a:solidFill>
                <a:latin typeface="Tahoma" pitchFamily="34" charset="0"/>
              </a:rPr>
              <a:t>12</a:t>
            </a:r>
            <a:r>
              <a:rPr lang="ru-RU" sz="1200" b="1" dirty="0">
                <a:solidFill>
                  <a:srgbClr val="606060"/>
                </a:solidFill>
                <a:latin typeface="Tahoma" pitchFamily="34" charset="0"/>
              </a:rPr>
              <a:t>.2009г.</a:t>
            </a:r>
          </a:p>
        </p:txBody>
      </p:sp>
      <p:sp>
        <p:nvSpPr>
          <p:cNvPr id="8" name="AutoShape 6"/>
          <p:cNvSpPr>
            <a:spLocks noChangeArrowheads="1"/>
          </p:cNvSpPr>
          <p:nvPr/>
        </p:nvSpPr>
        <p:spPr bwMode="auto">
          <a:xfrm>
            <a:off x="285720" y="696502"/>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13" name="AutoShape 4"/>
          <p:cNvSpPr>
            <a:spLocks noGrp="1" noChangeArrowheads="1"/>
          </p:cNvSpPr>
          <p:nvPr>
            <p:ph type="ctrTitle"/>
          </p:nvPr>
        </p:nvSpPr>
        <p:spPr>
          <a:xfrm>
            <a:off x="357158" y="2196701"/>
            <a:ext cx="8572560" cy="964413"/>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2400">
                <a:solidFill>
                  <a:schemeClr val="bg1"/>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22960317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7254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2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668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6486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Титульный слайд">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606060"/>
                </a:solidFill>
                <a:latin typeface="Tahoma" pitchFamily="34" charset="0"/>
              </a:rPr>
              <a:t>         Министерство сельского хозяйства Республики Казахстан</a:t>
            </a:r>
          </a:p>
        </p:txBody>
      </p:sp>
      <p:pic>
        <p:nvPicPr>
          <p:cNvPr id="4" name="Рисунок 3" descr="85232.jpg"/>
          <p:cNvPicPr>
            <a:picLocks noChangeAspect="1"/>
          </p:cNvPicPr>
          <p:nvPr/>
        </p:nvPicPr>
        <p:blipFill>
          <a:blip r:embed="rId2" cstate="print">
            <a:grayscl/>
          </a:blip>
          <a:stretch>
            <a:fillRect/>
          </a:stretch>
        </p:blipFill>
        <p:spPr>
          <a:xfrm>
            <a:off x="328000" y="1071552"/>
            <a:ext cx="8601718" cy="3107553"/>
          </a:xfrm>
          <a:prstGeom prst="rect">
            <a:avLst/>
          </a:prstGeom>
          <a:scene3d>
            <a:camera prst="perspectiveFront"/>
            <a:lightRig rig="threePt" dir="t"/>
          </a:scene3d>
        </p:spPr>
      </p:pic>
      <p:pic>
        <p:nvPicPr>
          <p:cNvPr id="5" name="Picture 1" descr="C:\Documents and Settings\Admin\Рабочий стол\sk\ge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p:cNvSpPr txBox="1">
            <a:spLocks noChangeArrowheads="1"/>
          </p:cNvSpPr>
          <p:nvPr/>
        </p:nvSpPr>
        <p:spPr bwMode="auto">
          <a:xfrm>
            <a:off x="285750" y="4446985"/>
            <a:ext cx="1500188" cy="238527"/>
          </a:xfrm>
          <a:prstGeom prst="rect">
            <a:avLst/>
          </a:prstGeom>
          <a:noFill/>
          <a:ln w="9525">
            <a:noFill/>
            <a:miter lim="800000"/>
            <a:headEnd/>
            <a:tailEnd/>
          </a:ln>
          <a:effectLst/>
        </p:spPr>
        <p:txBody>
          <a:bodyPr>
            <a:spAutoFit/>
          </a:bodyPr>
          <a:lstStyle/>
          <a:p>
            <a:pPr>
              <a:defRPr/>
            </a:pPr>
            <a:r>
              <a:rPr lang="en-US" sz="950" b="1" dirty="0">
                <a:solidFill>
                  <a:srgbClr val="808080">
                    <a:lumMod val="75000"/>
                  </a:srgbClr>
                </a:solidFill>
                <a:latin typeface="Tahoma" pitchFamily="34" charset="0"/>
              </a:rPr>
              <a:t>www. minagri.gov.kz</a:t>
            </a:r>
            <a:endParaRPr lang="ru-RU" sz="950" b="1" dirty="0">
              <a:solidFill>
                <a:srgbClr val="808080">
                  <a:lumMod val="75000"/>
                </a:srgbClr>
              </a:solidFill>
              <a:latin typeface="Tahoma" pitchFamily="34" charset="0"/>
            </a:endParaRPr>
          </a:p>
        </p:txBody>
      </p:sp>
      <p:sp>
        <p:nvSpPr>
          <p:cNvPr id="7" name="Rectangle 3"/>
          <p:cNvSpPr txBox="1">
            <a:spLocks noChangeArrowheads="1"/>
          </p:cNvSpPr>
          <p:nvPr/>
        </p:nvSpPr>
        <p:spPr bwMode="auto">
          <a:xfrm>
            <a:off x="214314" y="43398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606060"/>
                </a:solidFill>
                <a:latin typeface="Tahoma" pitchFamily="34" charset="0"/>
              </a:rPr>
              <a:t>Астана</a:t>
            </a:r>
          </a:p>
          <a:p>
            <a:pPr algn="r" eaLnBrk="1" hangingPunct="1">
              <a:defRPr/>
            </a:pPr>
            <a:r>
              <a:rPr lang="en-US" sz="1200" b="1" dirty="0">
                <a:solidFill>
                  <a:srgbClr val="606060"/>
                </a:solidFill>
                <a:latin typeface="Tahoma" pitchFamily="34" charset="0"/>
              </a:rPr>
              <a:t>1</a:t>
            </a:r>
            <a:r>
              <a:rPr lang="ru-RU" sz="1200" b="1" dirty="0">
                <a:solidFill>
                  <a:srgbClr val="606060"/>
                </a:solidFill>
                <a:latin typeface="Tahoma" pitchFamily="34" charset="0"/>
              </a:rPr>
              <a:t>.</a:t>
            </a:r>
            <a:r>
              <a:rPr lang="en-US" sz="1200" b="1" dirty="0">
                <a:solidFill>
                  <a:srgbClr val="606060"/>
                </a:solidFill>
                <a:latin typeface="Tahoma" pitchFamily="34" charset="0"/>
              </a:rPr>
              <a:t>12</a:t>
            </a:r>
            <a:r>
              <a:rPr lang="ru-RU" sz="1200" b="1" dirty="0">
                <a:solidFill>
                  <a:srgbClr val="606060"/>
                </a:solidFill>
                <a:latin typeface="Tahoma" pitchFamily="34" charset="0"/>
              </a:rPr>
              <a:t>.2009г.</a:t>
            </a:r>
          </a:p>
        </p:txBody>
      </p:sp>
      <p:sp>
        <p:nvSpPr>
          <p:cNvPr id="8" name="AutoShape 6"/>
          <p:cNvSpPr>
            <a:spLocks noChangeArrowheads="1"/>
          </p:cNvSpPr>
          <p:nvPr/>
        </p:nvSpPr>
        <p:spPr bwMode="auto">
          <a:xfrm>
            <a:off x="285720" y="696502"/>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13" name="AutoShape 4"/>
          <p:cNvSpPr>
            <a:spLocks noGrp="1" noChangeArrowheads="1"/>
          </p:cNvSpPr>
          <p:nvPr>
            <p:ph type="ctrTitle"/>
          </p:nvPr>
        </p:nvSpPr>
        <p:spPr>
          <a:xfrm>
            <a:off x="357158" y="2196701"/>
            <a:ext cx="8572560" cy="964413"/>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2400">
                <a:solidFill>
                  <a:schemeClr val="bg1"/>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803124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99536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2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181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1"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quarter" idx="1"/>
          </p:nvPr>
        </p:nvSpPr>
        <p:spPr>
          <a:xfrm>
            <a:off x="457202"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2"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1"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latin typeface="Arial" charset="0"/>
                <a:cs typeface="+mn-cs"/>
              </a:defRPr>
            </a:lvl1pPr>
          </a:lstStyle>
          <a:p>
            <a:pPr>
              <a:defRPr/>
            </a:pPr>
            <a:endParaRPr lang="ru-RU" dirty="0"/>
          </a:p>
        </p:txBody>
      </p:sp>
      <p:sp>
        <p:nvSpPr>
          <p:cNvPr id="8"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latin typeface="Arial" charset="0"/>
                <a:cs typeface="+mn-cs"/>
              </a:defRPr>
            </a:lvl1pPr>
          </a:lstStyle>
          <a:p>
            <a:pPr>
              <a:defRPr/>
            </a:pPr>
            <a:endParaRPr lang="ru-RU" dirty="0"/>
          </a:p>
        </p:txBody>
      </p:sp>
      <p:sp>
        <p:nvSpPr>
          <p:cNvPr id="9"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latin typeface="Arial" charset="0"/>
                <a:cs typeface="+mn-cs"/>
              </a:defRPr>
            </a:lvl1pPr>
          </a:lstStyle>
          <a:p>
            <a:pPr>
              <a:defRPr/>
            </a:pPr>
            <a:fld id="{B34214E5-7710-40E6-82B2-53E7725A2774}" type="slidenum">
              <a:rPr lang="ru-RU"/>
              <a:pPr>
                <a:defRPr/>
              </a:pPr>
              <a:t>‹#›</a:t>
            </a:fld>
            <a:endParaRPr lang="ru-RU" dirty="0"/>
          </a:p>
        </p:txBody>
      </p:sp>
    </p:spTree>
    <p:extLst>
      <p:ext uri="{BB962C8B-B14F-4D97-AF65-F5344CB8AC3E}">
        <p14:creationId xmlns:p14="http://schemas.microsoft.com/office/powerpoint/2010/main" val="2444618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99816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cSld name="Титульный слайд">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606060"/>
                </a:solidFill>
                <a:latin typeface="Tahoma" pitchFamily="34" charset="0"/>
              </a:rPr>
              <a:t>         Министерство сельского хозяйства Республики Казахстан</a:t>
            </a:r>
          </a:p>
        </p:txBody>
      </p:sp>
      <p:pic>
        <p:nvPicPr>
          <p:cNvPr id="4" name="Рисунок 3" descr="85232.jpg"/>
          <p:cNvPicPr>
            <a:picLocks noChangeAspect="1"/>
          </p:cNvPicPr>
          <p:nvPr/>
        </p:nvPicPr>
        <p:blipFill>
          <a:blip r:embed="rId2" cstate="print">
            <a:grayscl/>
          </a:blip>
          <a:stretch>
            <a:fillRect/>
          </a:stretch>
        </p:blipFill>
        <p:spPr>
          <a:xfrm>
            <a:off x="328000" y="1071552"/>
            <a:ext cx="8601718" cy="3107553"/>
          </a:xfrm>
          <a:prstGeom prst="rect">
            <a:avLst/>
          </a:prstGeom>
          <a:scene3d>
            <a:camera prst="perspectiveFront"/>
            <a:lightRig rig="threePt" dir="t"/>
          </a:scene3d>
        </p:spPr>
      </p:pic>
      <p:pic>
        <p:nvPicPr>
          <p:cNvPr id="5" name="Picture 1" descr="C:\Documents and Settings\Admin\Рабочий стол\sk\ge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p:cNvSpPr txBox="1">
            <a:spLocks noChangeArrowheads="1"/>
          </p:cNvSpPr>
          <p:nvPr/>
        </p:nvSpPr>
        <p:spPr bwMode="auto">
          <a:xfrm>
            <a:off x="285750" y="4446985"/>
            <a:ext cx="1500188" cy="238527"/>
          </a:xfrm>
          <a:prstGeom prst="rect">
            <a:avLst/>
          </a:prstGeom>
          <a:noFill/>
          <a:ln w="9525">
            <a:noFill/>
            <a:miter lim="800000"/>
            <a:headEnd/>
            <a:tailEnd/>
          </a:ln>
          <a:effectLst/>
        </p:spPr>
        <p:txBody>
          <a:bodyPr>
            <a:spAutoFit/>
          </a:bodyPr>
          <a:lstStyle/>
          <a:p>
            <a:pPr>
              <a:defRPr/>
            </a:pPr>
            <a:r>
              <a:rPr lang="en-US" sz="950" b="1" dirty="0">
                <a:solidFill>
                  <a:srgbClr val="808080">
                    <a:lumMod val="75000"/>
                  </a:srgbClr>
                </a:solidFill>
                <a:latin typeface="Tahoma" pitchFamily="34" charset="0"/>
              </a:rPr>
              <a:t>www. minagri.gov.kz</a:t>
            </a:r>
            <a:endParaRPr lang="ru-RU" sz="950" b="1" dirty="0">
              <a:solidFill>
                <a:srgbClr val="808080">
                  <a:lumMod val="75000"/>
                </a:srgbClr>
              </a:solidFill>
              <a:latin typeface="Tahoma" pitchFamily="34" charset="0"/>
            </a:endParaRPr>
          </a:p>
        </p:txBody>
      </p:sp>
      <p:sp>
        <p:nvSpPr>
          <p:cNvPr id="7" name="Rectangle 3"/>
          <p:cNvSpPr txBox="1">
            <a:spLocks noChangeArrowheads="1"/>
          </p:cNvSpPr>
          <p:nvPr/>
        </p:nvSpPr>
        <p:spPr bwMode="auto">
          <a:xfrm>
            <a:off x="214314" y="43398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606060"/>
                </a:solidFill>
                <a:latin typeface="Tahoma" pitchFamily="34" charset="0"/>
              </a:rPr>
              <a:t>Астана</a:t>
            </a:r>
          </a:p>
          <a:p>
            <a:pPr algn="r" eaLnBrk="1" hangingPunct="1">
              <a:defRPr/>
            </a:pPr>
            <a:r>
              <a:rPr lang="en-US" sz="1200" b="1" dirty="0">
                <a:solidFill>
                  <a:srgbClr val="606060"/>
                </a:solidFill>
                <a:latin typeface="Tahoma" pitchFamily="34" charset="0"/>
              </a:rPr>
              <a:t>1</a:t>
            </a:r>
            <a:r>
              <a:rPr lang="ru-RU" sz="1200" b="1" dirty="0">
                <a:solidFill>
                  <a:srgbClr val="606060"/>
                </a:solidFill>
                <a:latin typeface="Tahoma" pitchFamily="34" charset="0"/>
              </a:rPr>
              <a:t>.</a:t>
            </a:r>
            <a:r>
              <a:rPr lang="en-US" sz="1200" b="1" dirty="0">
                <a:solidFill>
                  <a:srgbClr val="606060"/>
                </a:solidFill>
                <a:latin typeface="Tahoma" pitchFamily="34" charset="0"/>
              </a:rPr>
              <a:t>12</a:t>
            </a:r>
            <a:r>
              <a:rPr lang="ru-RU" sz="1200" b="1" dirty="0">
                <a:solidFill>
                  <a:srgbClr val="606060"/>
                </a:solidFill>
                <a:latin typeface="Tahoma" pitchFamily="34" charset="0"/>
              </a:rPr>
              <a:t>.2009г.</a:t>
            </a:r>
          </a:p>
        </p:txBody>
      </p:sp>
      <p:sp>
        <p:nvSpPr>
          <p:cNvPr id="8" name="AutoShape 6"/>
          <p:cNvSpPr>
            <a:spLocks noChangeArrowheads="1"/>
          </p:cNvSpPr>
          <p:nvPr/>
        </p:nvSpPr>
        <p:spPr bwMode="auto">
          <a:xfrm>
            <a:off x="285720" y="696502"/>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13" name="AutoShape 4"/>
          <p:cNvSpPr>
            <a:spLocks noGrp="1" noChangeArrowheads="1"/>
          </p:cNvSpPr>
          <p:nvPr>
            <p:ph type="ctrTitle"/>
          </p:nvPr>
        </p:nvSpPr>
        <p:spPr>
          <a:xfrm>
            <a:off x="357158" y="2196701"/>
            <a:ext cx="8572560" cy="964413"/>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2400">
                <a:solidFill>
                  <a:schemeClr val="bg1"/>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788148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63045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2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744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4661298"/>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4" name="AutoShape 6"/>
          <p:cNvSpPr>
            <a:spLocks noChangeArrowheads="1"/>
          </p:cNvSpPr>
          <p:nvPr userDrawn="1"/>
        </p:nvSpPr>
        <p:spPr bwMode="auto">
          <a:xfrm>
            <a:off x="285750" y="589360"/>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5" name="Группа 16"/>
          <p:cNvGrpSpPr>
            <a:grpSpLocks/>
          </p:cNvGrpSpPr>
          <p:nvPr userDrawn="1"/>
        </p:nvGrpSpPr>
        <p:grpSpPr bwMode="auto">
          <a:xfrm>
            <a:off x="214313" y="4661302"/>
            <a:ext cx="8713787" cy="444877"/>
            <a:chOff x="214282" y="6143644"/>
            <a:chExt cx="8713788" cy="593177"/>
          </a:xfrm>
        </p:grpSpPr>
        <p:sp>
          <p:nvSpPr>
            <p:cNvPr id="6" name="AutoShape 2"/>
            <p:cNvSpPr>
              <a:spLocks noChangeArrowheads="1"/>
            </p:cNvSpPr>
            <p:nvPr userDrawn="1"/>
          </p:nvSpPr>
          <p:spPr bwMode="auto">
            <a:xfrm>
              <a:off x="214282" y="6143644"/>
              <a:ext cx="8713788" cy="571508"/>
            </a:xfrm>
            <a:prstGeom prst="homePlate">
              <a:avLst>
                <a:gd name="adj" fmla="val 0"/>
              </a:avLst>
            </a:prstGeom>
            <a:noFill/>
            <a:ln w="0"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7" name="TextBox 6"/>
            <p:cNvSpPr txBox="1">
              <a:spLocks noChangeArrowheads="1"/>
            </p:cNvSpPr>
            <p:nvPr userDrawn="1"/>
          </p:nvSpPr>
          <p:spPr bwMode="auto">
            <a:xfrm>
              <a:off x="357157" y="6367484"/>
              <a:ext cx="6357938" cy="36933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8"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81708"/>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7"/>
            <p:cNvSpPr txBox="1">
              <a:spLocks noChangeArrowheads="1"/>
            </p:cNvSpPr>
            <p:nvPr userDrawn="1"/>
          </p:nvSpPr>
          <p:spPr bwMode="auto">
            <a:xfrm>
              <a:off x="7358033" y="6415110"/>
              <a:ext cx="1500187" cy="30778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grpSp>
      <p:sp>
        <p:nvSpPr>
          <p:cNvPr id="10" name="Номер слайда 11"/>
          <p:cNvSpPr txBox="1">
            <a:spLocks/>
          </p:cNvSpPr>
          <p:nvPr userDrawn="1"/>
        </p:nvSpPr>
        <p:spPr bwMode="auto">
          <a:xfrm>
            <a:off x="8501064" y="303610"/>
            <a:ext cx="534987" cy="285750"/>
          </a:xfrm>
          <a:prstGeom prst="rect">
            <a:avLst/>
          </a:prstGeom>
          <a:no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fld id="{E067DB45-E128-4C4C-9639-38DB10E0E496}" type="slidenum">
              <a:rPr lang="ru-RU" smtClean="0">
                <a:solidFill>
                  <a:srgbClr val="7F7F7F"/>
                </a:solidFill>
                <a:latin typeface="Calibri" pitchFamily="34" charset="0"/>
              </a:rPr>
              <a:pPr algn="r" eaLnBrk="1" hangingPunct="1">
                <a:defRPr/>
              </a:pPr>
              <a:t>‹#›</a:t>
            </a:fld>
            <a:endParaRPr lang="ru-RU" dirty="0" smtClean="0">
              <a:solidFill>
                <a:srgbClr val="7F7F7F"/>
              </a:solidFill>
              <a:latin typeface="Calibri" pitchFamily="34" charset="0"/>
            </a:endParaRPr>
          </a:p>
        </p:txBody>
      </p:sp>
      <p:sp>
        <p:nvSpPr>
          <p:cNvPr id="20" name="Заголовок 1"/>
          <p:cNvSpPr>
            <a:spLocks noGrp="1"/>
          </p:cNvSpPr>
          <p:nvPr>
            <p:ph type="title"/>
          </p:nvPr>
        </p:nvSpPr>
        <p:spPr>
          <a:xfrm>
            <a:off x="285720" y="53561"/>
            <a:ext cx="8572560" cy="535785"/>
          </a:xfrm>
          <a:prstGeom prst="rect">
            <a:avLst/>
          </a:prstGeom>
        </p:spPr>
        <p:txBody>
          <a:bodyPr anchor="ctr" anchorCtr="0"/>
          <a:lstStyle>
            <a:lvl1pPr>
              <a:defRPr sz="2400">
                <a:latin typeface="Tahoma" pitchFamily="34" charset="0"/>
                <a:ea typeface="Tahoma" pitchFamily="34" charset="0"/>
                <a:cs typeface="Tahoma" pitchFamily="34" charset="0"/>
              </a:defRPr>
            </a:lvl1pPr>
          </a:lstStyle>
          <a:p>
            <a:r>
              <a:rPr lang="ru-RU" smtClean="0"/>
              <a:t>Образец заголовка</a:t>
            </a:r>
            <a:endParaRPr lang="ru-RU" dirty="0"/>
          </a:p>
        </p:txBody>
      </p:sp>
    </p:spTree>
    <p:extLst>
      <p:ext uri="{BB962C8B-B14F-4D97-AF65-F5344CB8AC3E}">
        <p14:creationId xmlns:p14="http://schemas.microsoft.com/office/powerpoint/2010/main" val="14950585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woObj">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half" idx="1"/>
          </p:nvPr>
        </p:nvSpPr>
        <p:spPr>
          <a:xfrm>
            <a:off x="457200" y="1200152"/>
            <a:ext cx="4038600" cy="3394472"/>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2"/>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1" y="2953945"/>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7"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4AF9B9C6-6D85-433D-B1E0-4205A8E654B3}" type="slidenum">
              <a:rPr lang="ru-RU"/>
              <a:pPr>
                <a:defRPr/>
              </a:pPr>
              <a:t>‹#›</a:t>
            </a:fld>
            <a:endParaRPr lang="ru-RU" dirty="0"/>
          </a:p>
        </p:txBody>
      </p:sp>
    </p:spTree>
    <p:extLst>
      <p:ext uri="{BB962C8B-B14F-4D97-AF65-F5344CB8AC3E}">
        <p14:creationId xmlns:p14="http://schemas.microsoft.com/office/powerpoint/2010/main" val="34774458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1"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quarter" idx="1"/>
          </p:nvPr>
        </p:nvSpPr>
        <p:spPr>
          <a:xfrm>
            <a:off x="457202"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2"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1"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9"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1B40A06D-A518-4179-94EF-D872944C3591}" type="slidenum">
              <a:rPr lang="ru-RU"/>
              <a:pPr>
                <a:defRPr/>
              </a:pPr>
              <a:t>‹#›</a:t>
            </a:fld>
            <a:endParaRPr lang="ru-RU" dirty="0"/>
          </a:p>
        </p:txBody>
      </p:sp>
    </p:spTree>
    <p:extLst>
      <p:ext uri="{BB962C8B-B14F-4D97-AF65-F5344CB8AC3E}">
        <p14:creationId xmlns:p14="http://schemas.microsoft.com/office/powerpoint/2010/main" val="13205817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0783" y="198345"/>
            <a:ext cx="8114093" cy="4225969"/>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3"/>
          <p:cNvSpPr>
            <a:spLocks noGrp="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4" name="Нижний колонтитул 4"/>
          <p:cNvSpPr>
            <a:spLocks noGrp="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5" name="Номер слайда 5"/>
          <p:cNvSpPr>
            <a:spLocks noGrp="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063578BD-2E2F-45C5-9D77-1CE5237AECBD}" type="slidenum">
              <a:rPr lang="ru-RU"/>
              <a:pPr>
                <a:defRPr/>
              </a:pPr>
              <a:t>‹#›</a:t>
            </a:fld>
            <a:endParaRPr lang="ru-RU" dirty="0"/>
          </a:p>
        </p:txBody>
      </p:sp>
    </p:spTree>
    <p:extLst>
      <p:ext uri="{BB962C8B-B14F-4D97-AF65-F5344CB8AC3E}">
        <p14:creationId xmlns:p14="http://schemas.microsoft.com/office/powerpoint/2010/main" val="2578998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pic>
        <p:nvPicPr>
          <p:cNvPr id="3" name="Рисунок 2" descr="85232.jpg"/>
          <p:cNvPicPr>
            <a:picLocks noChangeAspect="1"/>
          </p:cNvPicPr>
          <p:nvPr userDrawn="1"/>
        </p:nvPicPr>
        <p:blipFill>
          <a:blip r:embed="rId2" cstate="print">
            <a:grayscl/>
          </a:blip>
          <a:stretch>
            <a:fillRect/>
          </a:stretch>
        </p:blipFill>
        <p:spPr>
          <a:xfrm>
            <a:off x="285720" y="1071552"/>
            <a:ext cx="8601718" cy="3107553"/>
          </a:xfrm>
          <a:prstGeom prst="rect">
            <a:avLst/>
          </a:prstGeom>
          <a:scene3d>
            <a:camera prst="perspectiveFront"/>
            <a:lightRig rig="threePt" dir="t"/>
          </a:scene3d>
        </p:spPr>
      </p:pic>
      <p:sp>
        <p:nvSpPr>
          <p:cNvPr id="4" name="Text Box 27"/>
          <p:cNvSpPr txBox="1">
            <a:spLocks noChangeArrowheads="1"/>
          </p:cNvSpPr>
          <p:nvPr userDrawn="1"/>
        </p:nvSpPr>
        <p:spPr bwMode="auto">
          <a:xfrm>
            <a:off x="227014" y="4468416"/>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17375E"/>
                </a:solidFill>
                <a:latin typeface="Tahoma" pitchFamily="34" charset="0"/>
              </a:rPr>
              <a:t>www. minagri.gov.kz</a:t>
            </a:r>
            <a:endParaRPr lang="ru-RU" sz="900" b="1" dirty="0">
              <a:solidFill>
                <a:srgbClr val="17375E"/>
              </a:solidFill>
              <a:latin typeface="Tahoma" pitchFamily="34" charset="0"/>
            </a:endParaRPr>
          </a:p>
        </p:txBody>
      </p:sp>
      <p:sp>
        <p:nvSpPr>
          <p:cNvPr id="5" name="Rectangle 3"/>
          <p:cNvSpPr txBox="1">
            <a:spLocks noChangeArrowheads="1"/>
          </p:cNvSpPr>
          <p:nvPr userDrawn="1"/>
        </p:nvSpPr>
        <p:spPr bwMode="auto">
          <a:xfrm>
            <a:off x="214314" y="44160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17375E"/>
                </a:solidFill>
                <a:latin typeface="Calibri" pitchFamily="34" charset="0"/>
              </a:rPr>
              <a:t>Астана</a:t>
            </a:r>
          </a:p>
          <a:p>
            <a:pPr algn="r" eaLnBrk="1" hangingPunct="1">
              <a:defRPr/>
            </a:pPr>
            <a:endParaRPr lang="ru-RU" sz="1200" b="1" dirty="0">
              <a:solidFill>
                <a:srgbClr val="17375E"/>
              </a:solidFill>
              <a:latin typeface="Calibri" pitchFamily="34" charset="0"/>
            </a:endParaRPr>
          </a:p>
        </p:txBody>
      </p:sp>
      <p:sp>
        <p:nvSpPr>
          <p:cNvPr id="6" name="TextBox 5"/>
          <p:cNvSpPr txBox="1">
            <a:spLocks noChangeArrowheads="1"/>
          </p:cNvSpPr>
          <p:nvPr userDrawn="1"/>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4F4B4B"/>
                </a:solidFill>
                <a:latin typeface="Tahoma" pitchFamily="34" charset="0"/>
                <a:cs typeface="Tahoma" pitchFamily="34" charset="0"/>
              </a:rPr>
              <a:t>         Министерство сельского хозяйства Республики Казахстан</a:t>
            </a:r>
          </a:p>
        </p:txBody>
      </p:sp>
      <p:pic>
        <p:nvPicPr>
          <p:cNvPr id="7" name="Picture 1" descr="C:\Documents and Settings\Admin\Рабочий стол\sk\gerb.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28" name="AutoShape 4"/>
          <p:cNvSpPr>
            <a:spLocks noGrp="1" noChangeArrowheads="1"/>
          </p:cNvSpPr>
          <p:nvPr>
            <p:ph type="ctrTitle"/>
          </p:nvPr>
        </p:nvSpPr>
        <p:spPr>
          <a:xfrm>
            <a:off x="264220" y="2196700"/>
            <a:ext cx="8640960" cy="1077128"/>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0"/>
          <a:lstStyle>
            <a:lvl1pPr>
              <a:defRPr sz="2400" baseline="0">
                <a:solidFill>
                  <a:schemeClr val="bg1"/>
                </a:solidFill>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23929273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a:prstGeom prst="rect">
            <a:avLst/>
          </a:prstGeo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4767263"/>
            <a:ext cx="2133600" cy="273844"/>
          </a:xfrm>
          <a:prstGeom prst="rect">
            <a:avLst/>
          </a:prstGeom>
        </p:spPr>
        <p:txBody>
          <a:bodyPr/>
          <a:lstStyle>
            <a:lvl1pPr>
              <a:defRPr>
                <a:solidFill>
                  <a:prstClr val="black"/>
                </a:solidFill>
                <a:latin typeface="Arial" charset="0"/>
                <a:cs typeface="+mn-cs"/>
              </a:defRPr>
            </a:lvl1pPr>
          </a:lstStyle>
          <a:p>
            <a:pPr>
              <a:defRPr/>
            </a:pPr>
            <a:endParaRPr lang="ru-RU" dirty="0"/>
          </a:p>
        </p:txBody>
      </p:sp>
      <p:sp>
        <p:nvSpPr>
          <p:cNvPr id="5" name="Нижний колонтитул 4"/>
          <p:cNvSpPr>
            <a:spLocks noGrp="1"/>
          </p:cNvSpPr>
          <p:nvPr>
            <p:ph type="ftr" sz="quarter" idx="11"/>
          </p:nvPr>
        </p:nvSpPr>
        <p:spPr>
          <a:xfrm>
            <a:off x="3124200" y="4767263"/>
            <a:ext cx="2895600" cy="273844"/>
          </a:xfrm>
          <a:prstGeom prst="rect">
            <a:avLst/>
          </a:prstGeom>
        </p:spPr>
        <p:txBody>
          <a:bodyPr/>
          <a:lstStyle>
            <a:lvl1pPr>
              <a:defRPr>
                <a:solidFill>
                  <a:prstClr val="black"/>
                </a:solidFill>
                <a:latin typeface="Arial" charset="0"/>
                <a:cs typeface="+mn-cs"/>
              </a:defRPr>
            </a:lvl1pPr>
          </a:lstStyle>
          <a:p>
            <a:pPr>
              <a:defRPr/>
            </a:pPr>
            <a:endParaRPr lang="ru-RU" dirty="0"/>
          </a:p>
        </p:txBody>
      </p:sp>
      <p:sp>
        <p:nvSpPr>
          <p:cNvPr id="6" name="Номер слайда 5"/>
          <p:cNvSpPr>
            <a:spLocks noGrp="1"/>
          </p:cNvSpPr>
          <p:nvPr>
            <p:ph type="sldNum" sz="quarter" idx="12"/>
          </p:nvPr>
        </p:nvSpPr>
        <p:spPr>
          <a:xfrm>
            <a:off x="6553200" y="4767263"/>
            <a:ext cx="2133600" cy="273844"/>
          </a:xfrm>
          <a:prstGeom prst="rect">
            <a:avLst/>
          </a:prstGeom>
        </p:spPr>
        <p:txBody>
          <a:bodyPr/>
          <a:lstStyle>
            <a:lvl1pPr>
              <a:defRPr>
                <a:solidFill>
                  <a:prstClr val="black"/>
                </a:solidFill>
                <a:latin typeface="Arial" charset="0"/>
                <a:cs typeface="+mn-cs"/>
              </a:defRPr>
            </a:lvl1pPr>
          </a:lstStyle>
          <a:p>
            <a:pPr>
              <a:defRPr/>
            </a:pPr>
            <a:fld id="{B13EB73B-661F-4B2D-A46B-4EEBC8049A43}" type="slidenum">
              <a:rPr lang="ru-RU"/>
              <a:pPr>
                <a:defRPr/>
              </a:pPr>
              <a:t>‹#›</a:t>
            </a:fld>
            <a:endParaRPr lang="ru-RU" dirty="0"/>
          </a:p>
        </p:txBody>
      </p:sp>
    </p:spTree>
    <p:extLst>
      <p:ext uri="{BB962C8B-B14F-4D97-AF65-F5344CB8AC3E}">
        <p14:creationId xmlns:p14="http://schemas.microsoft.com/office/powerpoint/2010/main" val="121259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0783" y="198345"/>
            <a:ext cx="8114093" cy="4225969"/>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3"/>
          <p:cNvSpPr>
            <a:spLocks noGrp="1"/>
          </p:cNvSpPr>
          <p:nvPr>
            <p:ph type="dt" sz="half" idx="10"/>
          </p:nvPr>
        </p:nvSpPr>
        <p:spPr>
          <a:xfrm>
            <a:off x="457200" y="4767263"/>
            <a:ext cx="2133600" cy="273844"/>
          </a:xfrm>
          <a:prstGeom prst="rect">
            <a:avLst/>
          </a:prstGeom>
        </p:spPr>
        <p:txBody>
          <a:bodyPr lIns="65023" tIns="32511" rIns="65023" bIns="32511"/>
          <a:lstStyle>
            <a:lvl1pPr>
              <a:defRPr>
                <a:latin typeface="Arial" charset="0"/>
                <a:cs typeface="+mn-cs"/>
              </a:defRPr>
            </a:lvl1pPr>
          </a:lstStyle>
          <a:p>
            <a:pPr>
              <a:defRPr/>
            </a:pPr>
            <a:endParaRPr lang="ru-RU" dirty="0"/>
          </a:p>
        </p:txBody>
      </p:sp>
      <p:sp>
        <p:nvSpPr>
          <p:cNvPr id="4" name="Нижний колонтитул 4"/>
          <p:cNvSpPr>
            <a:spLocks noGrp="1"/>
          </p:cNvSpPr>
          <p:nvPr>
            <p:ph type="ftr" sz="quarter" idx="11"/>
          </p:nvPr>
        </p:nvSpPr>
        <p:spPr>
          <a:xfrm>
            <a:off x="3124200" y="4767263"/>
            <a:ext cx="2895600" cy="273844"/>
          </a:xfrm>
          <a:prstGeom prst="rect">
            <a:avLst/>
          </a:prstGeom>
        </p:spPr>
        <p:txBody>
          <a:bodyPr lIns="65023" tIns="32511" rIns="65023" bIns="32511"/>
          <a:lstStyle>
            <a:lvl1pPr>
              <a:defRPr>
                <a:latin typeface="Arial" charset="0"/>
                <a:cs typeface="+mn-cs"/>
              </a:defRPr>
            </a:lvl1pPr>
          </a:lstStyle>
          <a:p>
            <a:pPr>
              <a:defRPr/>
            </a:pPr>
            <a:endParaRPr lang="ru-RU" dirty="0"/>
          </a:p>
        </p:txBody>
      </p:sp>
      <p:sp>
        <p:nvSpPr>
          <p:cNvPr id="5" name="Номер слайда 5"/>
          <p:cNvSpPr>
            <a:spLocks noGrp="1"/>
          </p:cNvSpPr>
          <p:nvPr>
            <p:ph type="sldNum" sz="quarter" idx="12"/>
          </p:nvPr>
        </p:nvSpPr>
        <p:spPr>
          <a:xfrm>
            <a:off x="6553200" y="4767263"/>
            <a:ext cx="2133600" cy="273844"/>
          </a:xfrm>
          <a:prstGeom prst="rect">
            <a:avLst/>
          </a:prstGeom>
        </p:spPr>
        <p:txBody>
          <a:bodyPr lIns="65023" tIns="32511" rIns="65023" bIns="32511"/>
          <a:lstStyle>
            <a:lvl1pPr>
              <a:defRPr>
                <a:latin typeface="Arial" charset="0"/>
                <a:cs typeface="+mn-cs"/>
              </a:defRPr>
            </a:lvl1pPr>
          </a:lstStyle>
          <a:p>
            <a:pPr>
              <a:defRPr/>
            </a:pPr>
            <a:fld id="{37096BB0-E59F-475F-9E24-5E682DFB2B60}" type="slidenum">
              <a:rPr lang="ru-RU"/>
              <a:pPr>
                <a:defRPr/>
              </a:pPr>
              <a:t>‹#›</a:t>
            </a:fld>
            <a:endParaRPr lang="ru-RU" dirty="0"/>
          </a:p>
        </p:txBody>
      </p:sp>
    </p:spTree>
    <p:extLst>
      <p:ext uri="{BB962C8B-B14F-4D97-AF65-F5344CB8AC3E}">
        <p14:creationId xmlns:p14="http://schemas.microsoft.com/office/powerpoint/2010/main" val="11976950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8"/>
            <a:ext cx="8229600" cy="857250"/>
          </a:xfrm>
          <a:prstGeom prst="rect">
            <a:avLst/>
          </a:prstGeom>
        </p:spPr>
        <p:txBody>
          <a:bodyPr/>
          <a:lstStyle/>
          <a:p>
            <a:r>
              <a:rPr lang="ru-RU" smtClean="0"/>
              <a:t>Образец заголовка</a:t>
            </a:r>
            <a:endParaRPr lang="ru-RU"/>
          </a:p>
        </p:txBody>
      </p:sp>
      <p:sp>
        <p:nvSpPr>
          <p:cNvPr id="3" name="Объект 2"/>
          <p:cNvSpPr>
            <a:spLocks noGrp="1"/>
          </p:cNvSpPr>
          <p:nvPr>
            <p:ph idx="1"/>
          </p:nvPr>
        </p:nvSpPr>
        <p:spPr>
          <a:xfrm>
            <a:off x="457200" y="1200151"/>
            <a:ext cx="8229600" cy="3394472"/>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4767263"/>
            <a:ext cx="2133600" cy="273844"/>
          </a:xfrm>
          <a:prstGeom prst="rect">
            <a:avLst/>
          </a:prstGeom>
        </p:spPr>
        <p:txBody>
          <a:bodyPr/>
          <a:lstStyle>
            <a:lvl1pPr>
              <a:defRPr>
                <a:solidFill>
                  <a:prstClr val="black"/>
                </a:solidFill>
                <a:latin typeface="Arial" charset="0"/>
                <a:cs typeface="Arial" charset="0"/>
              </a:defRPr>
            </a:lvl1pPr>
          </a:lstStyle>
          <a:p>
            <a:pPr>
              <a:defRPr/>
            </a:pPr>
            <a:endParaRPr lang="ru-RU" dirty="0"/>
          </a:p>
        </p:txBody>
      </p:sp>
      <p:sp>
        <p:nvSpPr>
          <p:cNvPr id="5" name="Нижний колонтитул 4"/>
          <p:cNvSpPr>
            <a:spLocks noGrp="1"/>
          </p:cNvSpPr>
          <p:nvPr>
            <p:ph type="ftr" sz="quarter" idx="11"/>
          </p:nvPr>
        </p:nvSpPr>
        <p:spPr>
          <a:xfrm>
            <a:off x="3124200" y="4767263"/>
            <a:ext cx="2895600" cy="273844"/>
          </a:xfrm>
          <a:prstGeom prst="rect">
            <a:avLst/>
          </a:prstGeom>
        </p:spPr>
        <p:txBody>
          <a:bodyPr/>
          <a:lstStyle>
            <a:lvl1pPr>
              <a:defRPr>
                <a:solidFill>
                  <a:prstClr val="black"/>
                </a:solidFill>
                <a:latin typeface="Arial" charset="0"/>
                <a:cs typeface="Arial" charset="0"/>
              </a:defRPr>
            </a:lvl1pPr>
          </a:lstStyle>
          <a:p>
            <a:pPr>
              <a:defRPr/>
            </a:pPr>
            <a:endParaRPr lang="ru-RU" dirty="0"/>
          </a:p>
        </p:txBody>
      </p:sp>
      <p:sp>
        <p:nvSpPr>
          <p:cNvPr id="6" name="Номер слайда 5"/>
          <p:cNvSpPr>
            <a:spLocks noGrp="1"/>
          </p:cNvSpPr>
          <p:nvPr>
            <p:ph type="sldNum" sz="quarter" idx="12"/>
          </p:nvPr>
        </p:nvSpPr>
        <p:spPr>
          <a:xfrm>
            <a:off x="6553200" y="4767263"/>
            <a:ext cx="2133600" cy="273844"/>
          </a:xfrm>
          <a:prstGeom prst="rect">
            <a:avLst/>
          </a:prstGeom>
        </p:spPr>
        <p:txBody>
          <a:bodyPr/>
          <a:lstStyle>
            <a:lvl1pPr>
              <a:defRPr>
                <a:solidFill>
                  <a:prstClr val="black"/>
                </a:solidFill>
                <a:latin typeface="Arial" charset="0"/>
                <a:cs typeface="Arial" charset="0"/>
              </a:defRPr>
            </a:lvl1pPr>
          </a:lstStyle>
          <a:p>
            <a:pPr>
              <a:defRPr/>
            </a:pPr>
            <a:fld id="{6FB69CD4-9E0B-4140-B312-2D0938312700}" type="slidenum">
              <a:rPr lang="ru-RU"/>
              <a:pPr>
                <a:defRPr/>
              </a:pPr>
              <a:t>‹#›</a:t>
            </a:fld>
            <a:endParaRPr lang="ru-RU" dirty="0"/>
          </a:p>
        </p:txBody>
      </p:sp>
    </p:spTree>
    <p:extLst>
      <p:ext uri="{BB962C8B-B14F-4D97-AF65-F5344CB8AC3E}">
        <p14:creationId xmlns:p14="http://schemas.microsoft.com/office/powerpoint/2010/main" val="784180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4661298"/>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4" name="AutoShape 6"/>
          <p:cNvSpPr>
            <a:spLocks noChangeArrowheads="1"/>
          </p:cNvSpPr>
          <p:nvPr userDrawn="1"/>
        </p:nvSpPr>
        <p:spPr bwMode="auto">
          <a:xfrm>
            <a:off x="285750" y="589360"/>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5" name="Группа 16"/>
          <p:cNvGrpSpPr>
            <a:grpSpLocks/>
          </p:cNvGrpSpPr>
          <p:nvPr userDrawn="1"/>
        </p:nvGrpSpPr>
        <p:grpSpPr bwMode="auto">
          <a:xfrm>
            <a:off x="214313" y="4661302"/>
            <a:ext cx="8713787" cy="444877"/>
            <a:chOff x="214282" y="6143644"/>
            <a:chExt cx="8713788" cy="593177"/>
          </a:xfrm>
        </p:grpSpPr>
        <p:sp>
          <p:nvSpPr>
            <p:cNvPr id="6" name="AutoShape 2"/>
            <p:cNvSpPr>
              <a:spLocks noChangeArrowheads="1"/>
            </p:cNvSpPr>
            <p:nvPr userDrawn="1"/>
          </p:nvSpPr>
          <p:spPr bwMode="auto">
            <a:xfrm>
              <a:off x="214282" y="6143644"/>
              <a:ext cx="8713788" cy="571508"/>
            </a:xfrm>
            <a:prstGeom prst="homePlate">
              <a:avLst>
                <a:gd name="adj" fmla="val 0"/>
              </a:avLst>
            </a:prstGeom>
            <a:noFill/>
            <a:ln w="0"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7" name="TextBox 6"/>
            <p:cNvSpPr txBox="1">
              <a:spLocks noChangeArrowheads="1"/>
            </p:cNvSpPr>
            <p:nvPr userDrawn="1"/>
          </p:nvSpPr>
          <p:spPr bwMode="auto">
            <a:xfrm>
              <a:off x="357157" y="6367484"/>
              <a:ext cx="6357938" cy="36933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8"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81708"/>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7"/>
            <p:cNvSpPr txBox="1">
              <a:spLocks noChangeArrowheads="1"/>
            </p:cNvSpPr>
            <p:nvPr userDrawn="1"/>
          </p:nvSpPr>
          <p:spPr bwMode="auto">
            <a:xfrm>
              <a:off x="7358033" y="6415110"/>
              <a:ext cx="1500187" cy="30778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grpSp>
      <p:sp>
        <p:nvSpPr>
          <p:cNvPr id="10" name="Номер слайда 11"/>
          <p:cNvSpPr txBox="1">
            <a:spLocks/>
          </p:cNvSpPr>
          <p:nvPr userDrawn="1"/>
        </p:nvSpPr>
        <p:spPr bwMode="auto">
          <a:xfrm>
            <a:off x="8501064" y="303610"/>
            <a:ext cx="534987" cy="285750"/>
          </a:xfrm>
          <a:prstGeom prst="rect">
            <a:avLst/>
          </a:prstGeom>
          <a:no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fld id="{CF245C55-66D2-44CC-AEEA-10C60399F59F}" type="slidenum">
              <a:rPr lang="ru-RU" smtClean="0">
                <a:solidFill>
                  <a:srgbClr val="7F7F7F"/>
                </a:solidFill>
                <a:latin typeface="Calibri" pitchFamily="34" charset="0"/>
              </a:rPr>
              <a:pPr algn="r" eaLnBrk="1" hangingPunct="1">
                <a:defRPr/>
              </a:pPr>
              <a:t>‹#›</a:t>
            </a:fld>
            <a:endParaRPr lang="ru-RU" dirty="0" smtClean="0">
              <a:solidFill>
                <a:srgbClr val="7F7F7F"/>
              </a:solidFill>
              <a:latin typeface="Calibri" pitchFamily="34" charset="0"/>
            </a:endParaRPr>
          </a:p>
        </p:txBody>
      </p:sp>
      <p:sp>
        <p:nvSpPr>
          <p:cNvPr id="20" name="Заголовок 1"/>
          <p:cNvSpPr>
            <a:spLocks noGrp="1"/>
          </p:cNvSpPr>
          <p:nvPr>
            <p:ph type="title"/>
          </p:nvPr>
        </p:nvSpPr>
        <p:spPr>
          <a:xfrm>
            <a:off x="285720" y="53561"/>
            <a:ext cx="8572560" cy="535785"/>
          </a:xfrm>
          <a:prstGeom prst="rect">
            <a:avLst/>
          </a:prstGeom>
        </p:spPr>
        <p:txBody>
          <a:bodyPr anchor="ctr" anchorCtr="0"/>
          <a:lstStyle>
            <a:lvl1pPr>
              <a:defRPr sz="2400">
                <a:latin typeface="Tahoma" pitchFamily="34" charset="0"/>
                <a:ea typeface="Tahoma" pitchFamily="34" charset="0"/>
                <a:cs typeface="Tahoma" pitchFamily="34" charset="0"/>
              </a:defRPr>
            </a:lvl1pPr>
          </a:lstStyle>
          <a:p>
            <a:r>
              <a:rPr lang="ru-RU" smtClean="0"/>
              <a:t>Образец заголовка</a:t>
            </a:r>
            <a:endParaRPr lang="ru-RU" dirty="0"/>
          </a:p>
        </p:txBody>
      </p:sp>
    </p:spTree>
    <p:extLst>
      <p:ext uri="{BB962C8B-B14F-4D97-AF65-F5344CB8AC3E}">
        <p14:creationId xmlns:p14="http://schemas.microsoft.com/office/powerpoint/2010/main" val="27458170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half" idx="1"/>
          </p:nvPr>
        </p:nvSpPr>
        <p:spPr>
          <a:xfrm>
            <a:off x="457200" y="1200152"/>
            <a:ext cx="4038600" cy="3394472"/>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2"/>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1" y="2953945"/>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7"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5726DEDE-5AF7-473C-A691-59C6D3B1A847}" type="slidenum">
              <a:rPr lang="ru-RU"/>
              <a:pPr>
                <a:defRPr/>
              </a:pPr>
              <a:t>‹#›</a:t>
            </a:fld>
            <a:endParaRPr lang="ru-RU" dirty="0"/>
          </a:p>
        </p:txBody>
      </p:sp>
    </p:spTree>
    <p:extLst>
      <p:ext uri="{BB962C8B-B14F-4D97-AF65-F5344CB8AC3E}">
        <p14:creationId xmlns:p14="http://schemas.microsoft.com/office/powerpoint/2010/main" val="509649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1"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quarter" idx="1"/>
          </p:nvPr>
        </p:nvSpPr>
        <p:spPr>
          <a:xfrm>
            <a:off x="457202"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2"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1"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9"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15B1E3A8-FEFA-498C-BC0E-D8227F0E823E}" type="slidenum">
              <a:rPr lang="ru-RU"/>
              <a:pPr>
                <a:defRPr/>
              </a:pPr>
              <a:t>‹#›</a:t>
            </a:fld>
            <a:endParaRPr lang="ru-RU" dirty="0"/>
          </a:p>
        </p:txBody>
      </p:sp>
    </p:spTree>
    <p:extLst>
      <p:ext uri="{BB962C8B-B14F-4D97-AF65-F5344CB8AC3E}">
        <p14:creationId xmlns:p14="http://schemas.microsoft.com/office/powerpoint/2010/main" val="30320554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0783" y="198345"/>
            <a:ext cx="8114093" cy="4225969"/>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3"/>
          <p:cNvSpPr>
            <a:spLocks noGrp="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4" name="Нижний колонтитул 4"/>
          <p:cNvSpPr>
            <a:spLocks noGrp="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5" name="Номер слайда 5"/>
          <p:cNvSpPr>
            <a:spLocks noGrp="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65F8E88F-E3CC-4AE5-AE9B-BAEE97A7F22C}" type="slidenum">
              <a:rPr lang="ru-RU"/>
              <a:pPr>
                <a:defRPr/>
              </a:pPr>
              <a:t>‹#›</a:t>
            </a:fld>
            <a:endParaRPr lang="ru-RU" dirty="0"/>
          </a:p>
        </p:txBody>
      </p:sp>
    </p:spTree>
    <p:extLst>
      <p:ext uri="{BB962C8B-B14F-4D97-AF65-F5344CB8AC3E}">
        <p14:creationId xmlns:p14="http://schemas.microsoft.com/office/powerpoint/2010/main" val="3364015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9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4" name="Группа 10"/>
          <p:cNvGrpSpPr>
            <a:grpSpLocks/>
          </p:cNvGrpSpPr>
          <p:nvPr userDrawn="1"/>
        </p:nvGrpSpPr>
        <p:grpSpPr bwMode="auto">
          <a:xfrm>
            <a:off x="214313" y="4554141"/>
            <a:ext cx="8713787" cy="482203"/>
            <a:chOff x="214313" y="6072188"/>
            <a:chExt cx="8713787" cy="642937"/>
          </a:xfrm>
        </p:grpSpPr>
        <p:sp>
          <p:nvSpPr>
            <p:cNvPr id="5" name="AutoShape 6"/>
            <p:cNvSpPr>
              <a:spLocks noChangeArrowheads="1"/>
            </p:cNvSpPr>
            <p:nvPr userDrawn="1"/>
          </p:nvSpPr>
          <p:spPr bwMode="auto">
            <a:xfrm>
              <a:off x="285750" y="6072188"/>
              <a:ext cx="8642350" cy="71437"/>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6" name="Группа 16"/>
            <p:cNvGrpSpPr>
              <a:grpSpLocks/>
            </p:cNvGrpSpPr>
            <p:nvPr userDrawn="1"/>
          </p:nvGrpSpPr>
          <p:grpSpPr bwMode="auto">
            <a:xfrm>
              <a:off x="214313" y="6143625"/>
              <a:ext cx="8713787" cy="571500"/>
              <a:chOff x="214282" y="6143644"/>
              <a:chExt cx="8713788" cy="571504"/>
            </a:xfrm>
          </p:grpSpPr>
          <p:sp>
            <p:nvSpPr>
              <p:cNvPr id="7" name="AutoShape 2"/>
              <p:cNvSpPr>
                <a:spLocks noChangeArrowheads="1"/>
              </p:cNvSpPr>
              <p:nvPr userDrawn="1"/>
            </p:nvSpPr>
            <p:spPr bwMode="auto">
              <a:xfrm>
                <a:off x="214282" y="6143644"/>
                <a:ext cx="8713788" cy="571504"/>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8" name="TextBox 7"/>
              <p:cNvSpPr txBox="1">
                <a:spLocks noChangeArrowheads="1"/>
              </p:cNvSpPr>
              <p:nvPr userDrawn="1"/>
            </p:nvSpPr>
            <p:spPr bwMode="auto">
              <a:xfrm>
                <a:off x="357157" y="6286520"/>
                <a:ext cx="6357938" cy="3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9"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15082"/>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27"/>
              <p:cNvSpPr txBox="1">
                <a:spLocks noChangeArrowheads="1"/>
              </p:cNvSpPr>
              <p:nvPr userDrawn="1"/>
            </p:nvSpPr>
            <p:spPr bwMode="auto">
              <a:xfrm>
                <a:off x="7358033" y="6324620"/>
                <a:ext cx="1500187" cy="30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grpSp>
      </p:grpSp>
      <p:sp>
        <p:nvSpPr>
          <p:cNvPr id="11" name="Номер слайда 11"/>
          <p:cNvSpPr txBox="1">
            <a:spLocks/>
          </p:cNvSpPr>
          <p:nvPr userDrawn="1"/>
        </p:nvSpPr>
        <p:spPr bwMode="auto">
          <a:xfrm>
            <a:off x="8501064" y="303610"/>
            <a:ext cx="534987"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50C443B0-D3D9-490F-85DE-0E8CB574AEA1}" type="slidenum">
              <a:rPr lang="ru-RU" smtClean="0">
                <a:solidFill>
                  <a:srgbClr val="7F7F7F"/>
                </a:solidFill>
                <a:latin typeface="Calibri" pitchFamily="34" charset="0"/>
              </a:rPr>
              <a:pPr algn="r" eaLnBrk="1" hangingPunct="1">
                <a:defRPr/>
              </a:pPr>
              <a:t>‹#›</a:t>
            </a:fld>
            <a:endParaRPr lang="ru-RU" dirty="0" smtClean="0">
              <a:solidFill>
                <a:srgbClr val="7F7F7F"/>
              </a:solidFill>
              <a:latin typeface="Calibri" pitchFamily="34" charset="0"/>
            </a:endParaRPr>
          </a:p>
        </p:txBody>
      </p:sp>
      <p:sp>
        <p:nvSpPr>
          <p:cNvPr id="20" name="Заголовок 1"/>
          <p:cNvSpPr>
            <a:spLocks noGrp="1"/>
          </p:cNvSpPr>
          <p:nvPr>
            <p:ph type="title"/>
          </p:nvPr>
        </p:nvSpPr>
        <p:spPr>
          <a:xfrm>
            <a:off x="285720" y="107139"/>
            <a:ext cx="8572560" cy="535785"/>
          </a:xfrm>
          <a:prstGeom prst="rect">
            <a:avLst/>
          </a:prstGeom>
        </p:spPr>
        <p:txBody>
          <a:bodyPr anchor="ctr" anchorCtr="0">
            <a:normAutofit/>
          </a:bodyPr>
          <a:lstStyle>
            <a:lvl1pPr marL="0" marR="0" indent="0" algn="ctr" defTabSz="914400" rtl="0" eaLnBrk="1" fontAlgn="auto" latinLnBrk="0" hangingPunct="1">
              <a:lnSpc>
                <a:spcPct val="100000"/>
              </a:lnSpc>
              <a:spcBef>
                <a:spcPct val="0"/>
              </a:spcBef>
              <a:spcAft>
                <a:spcPts val="0"/>
              </a:spcAft>
              <a:buClrTx/>
              <a:buSzTx/>
              <a:buFontTx/>
              <a:buNone/>
              <a:tabLst/>
              <a:defRPr sz="1800" b="1">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6185619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pic>
        <p:nvPicPr>
          <p:cNvPr id="3" name="Рисунок 2" descr="85232.jpg"/>
          <p:cNvPicPr>
            <a:picLocks noChangeAspect="1"/>
          </p:cNvPicPr>
          <p:nvPr userDrawn="1"/>
        </p:nvPicPr>
        <p:blipFill>
          <a:blip r:embed="rId2" cstate="print">
            <a:grayscl/>
          </a:blip>
          <a:stretch>
            <a:fillRect/>
          </a:stretch>
        </p:blipFill>
        <p:spPr>
          <a:xfrm>
            <a:off x="285720" y="1071552"/>
            <a:ext cx="8601718" cy="3107553"/>
          </a:xfrm>
          <a:prstGeom prst="rect">
            <a:avLst/>
          </a:prstGeom>
          <a:scene3d>
            <a:camera prst="perspectiveFront"/>
            <a:lightRig rig="threePt" dir="t"/>
          </a:scene3d>
        </p:spPr>
      </p:pic>
      <p:sp>
        <p:nvSpPr>
          <p:cNvPr id="4" name="Text Box 27"/>
          <p:cNvSpPr txBox="1">
            <a:spLocks noChangeArrowheads="1"/>
          </p:cNvSpPr>
          <p:nvPr userDrawn="1"/>
        </p:nvSpPr>
        <p:spPr bwMode="auto">
          <a:xfrm>
            <a:off x="227014" y="4468416"/>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sp>
        <p:nvSpPr>
          <p:cNvPr id="5" name="Rectangle 3"/>
          <p:cNvSpPr txBox="1">
            <a:spLocks noChangeArrowheads="1"/>
          </p:cNvSpPr>
          <p:nvPr userDrawn="1"/>
        </p:nvSpPr>
        <p:spPr bwMode="auto">
          <a:xfrm>
            <a:off x="214314" y="44160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ru-RU" sz="1200" b="1" dirty="0" smtClean="0">
                <a:solidFill>
                  <a:srgbClr val="17375E"/>
                </a:solidFill>
                <a:latin typeface="Calibri" pitchFamily="34" charset="0"/>
              </a:rPr>
              <a:t>Астана</a:t>
            </a:r>
          </a:p>
          <a:p>
            <a:pPr algn="r" eaLnBrk="1" hangingPunct="1">
              <a:defRPr/>
            </a:pPr>
            <a:endParaRPr lang="ru-RU" sz="1200" b="1" dirty="0" smtClean="0">
              <a:solidFill>
                <a:srgbClr val="17375E"/>
              </a:solidFill>
              <a:latin typeface="Calibri" pitchFamily="34" charset="0"/>
            </a:endParaRPr>
          </a:p>
        </p:txBody>
      </p:sp>
      <p:sp>
        <p:nvSpPr>
          <p:cNvPr id="6" name="TextBox 5"/>
          <p:cNvSpPr txBox="1">
            <a:spLocks noChangeArrowheads="1"/>
          </p:cNvSpPr>
          <p:nvPr userDrawn="1"/>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sz="1400" b="1" dirty="0" smtClean="0">
                <a:solidFill>
                  <a:srgbClr val="4F4B4B"/>
                </a:solidFill>
                <a:latin typeface="Tahoma" pitchFamily="34" charset="0"/>
                <a:cs typeface="Tahoma" pitchFamily="34" charset="0"/>
              </a:rPr>
              <a:t>         Министерство сельского хозяйства Республики Казахстан</a:t>
            </a:r>
          </a:p>
        </p:txBody>
      </p:sp>
      <p:pic>
        <p:nvPicPr>
          <p:cNvPr id="7" name="Picture 1" descr="C:\Documents and Settings\Admin\Рабочий стол\sk\gerb.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28" name="AutoShape 4"/>
          <p:cNvSpPr>
            <a:spLocks noGrp="1" noChangeArrowheads="1"/>
          </p:cNvSpPr>
          <p:nvPr>
            <p:ph type="ctrTitle"/>
          </p:nvPr>
        </p:nvSpPr>
        <p:spPr>
          <a:xfrm>
            <a:off x="264220" y="2196700"/>
            <a:ext cx="8640960" cy="1077128"/>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0"/>
          <a:lstStyle>
            <a:lvl1pPr>
              <a:defRPr sz="2400" baseline="0">
                <a:solidFill>
                  <a:schemeClr val="bg1"/>
                </a:solidFill>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774716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a:prstGeom prst="rect">
            <a:avLst/>
          </a:prstGeo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a:xfrm>
            <a:off x="457200" y="4767263"/>
            <a:ext cx="2133600" cy="273844"/>
          </a:xfrm>
          <a:prstGeom prst="rect">
            <a:avLst/>
          </a:prstGeom>
        </p:spPr>
        <p:txBody>
          <a:bodyPr/>
          <a:lstStyle>
            <a:lvl1pPr>
              <a:defRPr>
                <a:solidFill>
                  <a:prstClr val="black"/>
                </a:solidFill>
                <a:latin typeface="Arial" charset="0"/>
                <a:cs typeface="+mn-cs"/>
              </a:defRPr>
            </a:lvl1pPr>
          </a:lstStyle>
          <a:p>
            <a:pPr>
              <a:defRPr/>
            </a:pPr>
            <a:endParaRPr lang="ru-RU" dirty="0"/>
          </a:p>
        </p:txBody>
      </p:sp>
      <p:sp>
        <p:nvSpPr>
          <p:cNvPr id="5" name="Нижний колонтитул 4"/>
          <p:cNvSpPr>
            <a:spLocks noGrp="1"/>
          </p:cNvSpPr>
          <p:nvPr>
            <p:ph type="ftr" sz="quarter" idx="11"/>
          </p:nvPr>
        </p:nvSpPr>
        <p:spPr>
          <a:xfrm>
            <a:off x="3124200" y="4767263"/>
            <a:ext cx="2895600" cy="273844"/>
          </a:xfrm>
          <a:prstGeom prst="rect">
            <a:avLst/>
          </a:prstGeom>
        </p:spPr>
        <p:txBody>
          <a:bodyPr/>
          <a:lstStyle>
            <a:lvl1pPr>
              <a:defRPr>
                <a:solidFill>
                  <a:prstClr val="black"/>
                </a:solidFill>
                <a:latin typeface="Arial" charset="0"/>
                <a:cs typeface="+mn-cs"/>
              </a:defRPr>
            </a:lvl1pPr>
          </a:lstStyle>
          <a:p>
            <a:pPr>
              <a:defRPr/>
            </a:pPr>
            <a:endParaRPr lang="ru-RU" dirty="0"/>
          </a:p>
        </p:txBody>
      </p:sp>
      <p:sp>
        <p:nvSpPr>
          <p:cNvPr id="6" name="Номер слайда 5"/>
          <p:cNvSpPr>
            <a:spLocks noGrp="1"/>
          </p:cNvSpPr>
          <p:nvPr>
            <p:ph type="sldNum" sz="quarter" idx="12"/>
          </p:nvPr>
        </p:nvSpPr>
        <p:spPr>
          <a:xfrm>
            <a:off x="6553200" y="4767263"/>
            <a:ext cx="2133600" cy="273844"/>
          </a:xfrm>
          <a:prstGeom prst="rect">
            <a:avLst/>
          </a:prstGeom>
        </p:spPr>
        <p:txBody>
          <a:bodyPr/>
          <a:lstStyle>
            <a:lvl1pPr>
              <a:defRPr>
                <a:solidFill>
                  <a:prstClr val="black"/>
                </a:solidFill>
                <a:latin typeface="Arial" charset="0"/>
                <a:cs typeface="+mn-cs"/>
              </a:defRPr>
            </a:lvl1pPr>
          </a:lstStyle>
          <a:p>
            <a:pPr>
              <a:defRPr/>
            </a:pPr>
            <a:fld id="{16EFAE05-1567-4804-B4B1-641FA7A7B545}" type="slidenum">
              <a:rPr lang="ru-RU"/>
              <a:pPr>
                <a:defRPr/>
              </a:pPr>
              <a:t>‹#›</a:t>
            </a:fld>
            <a:endParaRPr lang="ru-RU" dirty="0"/>
          </a:p>
        </p:txBody>
      </p:sp>
    </p:spTree>
    <p:extLst>
      <p:ext uri="{BB962C8B-B14F-4D97-AF65-F5344CB8AC3E}">
        <p14:creationId xmlns:p14="http://schemas.microsoft.com/office/powerpoint/2010/main" val="6650769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8"/>
            <a:ext cx="8229600" cy="857250"/>
          </a:xfrm>
          <a:prstGeom prst="rect">
            <a:avLst/>
          </a:prstGeom>
        </p:spPr>
        <p:txBody>
          <a:bodyPr/>
          <a:lstStyle/>
          <a:p>
            <a:r>
              <a:rPr lang="ru-RU" smtClean="0"/>
              <a:t>Образец заголовка</a:t>
            </a:r>
            <a:endParaRPr lang="ru-RU"/>
          </a:p>
        </p:txBody>
      </p:sp>
      <p:sp>
        <p:nvSpPr>
          <p:cNvPr id="3" name="Объект 2"/>
          <p:cNvSpPr>
            <a:spLocks noGrp="1"/>
          </p:cNvSpPr>
          <p:nvPr>
            <p:ph idx="1"/>
          </p:nvPr>
        </p:nvSpPr>
        <p:spPr>
          <a:xfrm>
            <a:off x="457200" y="1200151"/>
            <a:ext cx="8229600" cy="3394472"/>
          </a:xfrm>
          <a:prstGeom prst="rect">
            <a:avLst/>
          </a:prstGeo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a:xfrm>
            <a:off x="457200" y="4767263"/>
            <a:ext cx="2133600" cy="273844"/>
          </a:xfrm>
          <a:prstGeom prst="rect">
            <a:avLst/>
          </a:prstGeom>
        </p:spPr>
        <p:txBody>
          <a:bodyPr/>
          <a:lstStyle>
            <a:lvl1pPr>
              <a:defRPr>
                <a:solidFill>
                  <a:prstClr val="black"/>
                </a:solidFill>
              </a:defRPr>
            </a:lvl1pPr>
          </a:lstStyle>
          <a:p>
            <a:pPr>
              <a:defRPr/>
            </a:pPr>
            <a:endParaRPr lang="ru-RU" dirty="0"/>
          </a:p>
        </p:txBody>
      </p:sp>
      <p:sp>
        <p:nvSpPr>
          <p:cNvPr id="5" name="Нижний колонтитул 4"/>
          <p:cNvSpPr>
            <a:spLocks noGrp="1"/>
          </p:cNvSpPr>
          <p:nvPr>
            <p:ph type="ftr" sz="quarter" idx="11"/>
          </p:nvPr>
        </p:nvSpPr>
        <p:spPr>
          <a:xfrm>
            <a:off x="3124200" y="4767263"/>
            <a:ext cx="2895600" cy="273844"/>
          </a:xfrm>
          <a:prstGeom prst="rect">
            <a:avLst/>
          </a:prstGeom>
        </p:spPr>
        <p:txBody>
          <a:bodyPr/>
          <a:lstStyle>
            <a:lvl1pPr>
              <a:defRPr>
                <a:solidFill>
                  <a:prstClr val="black"/>
                </a:solidFill>
              </a:defRPr>
            </a:lvl1pPr>
          </a:lstStyle>
          <a:p>
            <a:pPr>
              <a:defRPr/>
            </a:pPr>
            <a:endParaRPr lang="ru-RU" dirty="0"/>
          </a:p>
        </p:txBody>
      </p:sp>
      <p:sp>
        <p:nvSpPr>
          <p:cNvPr id="6" name="Номер слайда 5"/>
          <p:cNvSpPr>
            <a:spLocks noGrp="1"/>
          </p:cNvSpPr>
          <p:nvPr>
            <p:ph type="sldNum" sz="quarter" idx="12"/>
          </p:nvPr>
        </p:nvSpPr>
        <p:spPr>
          <a:xfrm>
            <a:off x="6553200" y="4767263"/>
            <a:ext cx="2133600" cy="273844"/>
          </a:xfrm>
          <a:prstGeom prst="rect">
            <a:avLst/>
          </a:prstGeom>
        </p:spPr>
        <p:txBody>
          <a:bodyPr/>
          <a:lstStyle>
            <a:lvl1pPr>
              <a:defRPr>
                <a:solidFill>
                  <a:prstClr val="black"/>
                </a:solidFill>
              </a:defRPr>
            </a:lvl1pPr>
          </a:lstStyle>
          <a:p>
            <a:pPr>
              <a:defRPr/>
            </a:pPr>
            <a:fld id="{BA1FC379-A62B-42A8-B229-C752FC4EAACC}" type="slidenum">
              <a:rPr lang="ru-RU"/>
              <a:pPr>
                <a:defRPr/>
              </a:pPr>
              <a:t>‹#›</a:t>
            </a:fld>
            <a:endParaRPr lang="ru-RU" dirty="0"/>
          </a:p>
        </p:txBody>
      </p:sp>
    </p:spTree>
    <p:extLst>
      <p:ext uri="{BB962C8B-B14F-4D97-AF65-F5344CB8AC3E}">
        <p14:creationId xmlns:p14="http://schemas.microsoft.com/office/powerpoint/2010/main" val="4991819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4661298"/>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4" name="AutoShape 6"/>
          <p:cNvSpPr>
            <a:spLocks noChangeArrowheads="1"/>
          </p:cNvSpPr>
          <p:nvPr userDrawn="1"/>
        </p:nvSpPr>
        <p:spPr bwMode="auto">
          <a:xfrm>
            <a:off x="285750" y="589360"/>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5" name="Группа 16"/>
          <p:cNvGrpSpPr>
            <a:grpSpLocks/>
          </p:cNvGrpSpPr>
          <p:nvPr userDrawn="1"/>
        </p:nvGrpSpPr>
        <p:grpSpPr bwMode="auto">
          <a:xfrm>
            <a:off x="214313" y="4661302"/>
            <a:ext cx="8713787" cy="444877"/>
            <a:chOff x="214282" y="6143644"/>
            <a:chExt cx="8713788" cy="593177"/>
          </a:xfrm>
        </p:grpSpPr>
        <p:sp>
          <p:nvSpPr>
            <p:cNvPr id="6" name="AutoShape 2"/>
            <p:cNvSpPr>
              <a:spLocks noChangeArrowheads="1"/>
            </p:cNvSpPr>
            <p:nvPr userDrawn="1"/>
          </p:nvSpPr>
          <p:spPr bwMode="auto">
            <a:xfrm>
              <a:off x="214282" y="6143644"/>
              <a:ext cx="8713788" cy="571508"/>
            </a:xfrm>
            <a:prstGeom prst="homePlate">
              <a:avLst>
                <a:gd name="adj" fmla="val 0"/>
              </a:avLst>
            </a:prstGeom>
            <a:noFill/>
            <a:ln w="0"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7" name="TextBox 6"/>
            <p:cNvSpPr txBox="1">
              <a:spLocks noChangeArrowheads="1"/>
            </p:cNvSpPr>
            <p:nvPr userDrawn="1"/>
          </p:nvSpPr>
          <p:spPr bwMode="auto">
            <a:xfrm>
              <a:off x="357157" y="6367484"/>
              <a:ext cx="6357938" cy="36933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8"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81708"/>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7"/>
            <p:cNvSpPr txBox="1">
              <a:spLocks noChangeArrowheads="1"/>
            </p:cNvSpPr>
            <p:nvPr userDrawn="1"/>
          </p:nvSpPr>
          <p:spPr bwMode="auto">
            <a:xfrm>
              <a:off x="7358033" y="6415110"/>
              <a:ext cx="1500187" cy="30778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b="1" dirty="0" smtClean="0">
                  <a:solidFill>
                    <a:srgbClr val="17375E"/>
                  </a:solidFill>
                  <a:latin typeface="Tahoma" pitchFamily="34" charset="0"/>
                  <a:cs typeface="Arial" pitchFamily="34" charset="0"/>
                </a:rPr>
                <a:t>www. minagri.gov.kz</a:t>
              </a:r>
              <a:endParaRPr lang="ru-RU" sz="900" b="1" dirty="0" smtClean="0">
                <a:solidFill>
                  <a:srgbClr val="17375E"/>
                </a:solidFill>
                <a:latin typeface="Tahoma" pitchFamily="34" charset="0"/>
                <a:cs typeface="Arial" pitchFamily="34" charset="0"/>
              </a:endParaRPr>
            </a:p>
          </p:txBody>
        </p:sp>
      </p:grpSp>
      <p:sp>
        <p:nvSpPr>
          <p:cNvPr id="10" name="Номер слайда 11"/>
          <p:cNvSpPr txBox="1">
            <a:spLocks/>
          </p:cNvSpPr>
          <p:nvPr userDrawn="1"/>
        </p:nvSpPr>
        <p:spPr bwMode="auto">
          <a:xfrm>
            <a:off x="8501064" y="303610"/>
            <a:ext cx="534987" cy="285750"/>
          </a:xfrm>
          <a:prstGeom prst="rect">
            <a:avLst/>
          </a:prstGeom>
          <a:no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fld id="{F14EB65E-6DB3-42DA-91F0-830B8DFDD45B}" type="slidenum">
              <a:rPr lang="ru-RU" smtClean="0">
                <a:solidFill>
                  <a:srgbClr val="7F7F7F"/>
                </a:solidFill>
                <a:latin typeface="Calibri" pitchFamily="34" charset="0"/>
                <a:cs typeface="Arial" pitchFamily="34" charset="0"/>
              </a:rPr>
              <a:pPr algn="r" eaLnBrk="1" hangingPunct="1">
                <a:defRPr/>
              </a:pPr>
              <a:t>‹#›</a:t>
            </a:fld>
            <a:endParaRPr lang="ru-RU" dirty="0" smtClean="0">
              <a:solidFill>
                <a:srgbClr val="7F7F7F"/>
              </a:solidFill>
              <a:latin typeface="Calibri" pitchFamily="34" charset="0"/>
              <a:cs typeface="Arial" pitchFamily="34" charset="0"/>
            </a:endParaRPr>
          </a:p>
        </p:txBody>
      </p:sp>
      <p:sp>
        <p:nvSpPr>
          <p:cNvPr id="20" name="Заголовок 1"/>
          <p:cNvSpPr>
            <a:spLocks noGrp="1"/>
          </p:cNvSpPr>
          <p:nvPr>
            <p:ph type="title"/>
          </p:nvPr>
        </p:nvSpPr>
        <p:spPr>
          <a:xfrm>
            <a:off x="285720" y="53561"/>
            <a:ext cx="8572560" cy="535785"/>
          </a:xfrm>
          <a:prstGeom prst="rect">
            <a:avLst/>
          </a:prstGeom>
        </p:spPr>
        <p:txBody>
          <a:bodyPr anchor="ctr" anchorCtr="0"/>
          <a:lstStyle>
            <a:lvl1pPr>
              <a:defRPr sz="2400">
                <a:latin typeface="Tahoma" pitchFamily="34" charset="0"/>
                <a:ea typeface="Tahoma" pitchFamily="34" charset="0"/>
                <a:cs typeface="Tahoma" pitchFamily="34" charset="0"/>
              </a:defRPr>
            </a:lvl1pPr>
          </a:lstStyle>
          <a:p>
            <a:r>
              <a:rPr lang="ru-RU" smtClean="0"/>
              <a:t>Образец заголовка</a:t>
            </a:r>
            <a:endParaRPr lang="ru-RU" dirty="0"/>
          </a:p>
        </p:txBody>
      </p:sp>
    </p:spTree>
    <p:extLst>
      <p:ext uri="{BB962C8B-B14F-4D97-AF65-F5344CB8AC3E}">
        <p14:creationId xmlns:p14="http://schemas.microsoft.com/office/powerpoint/2010/main" val="1234056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87439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1"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quarter" idx="1"/>
          </p:nvPr>
        </p:nvSpPr>
        <p:spPr>
          <a:xfrm>
            <a:off x="457202"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2"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1"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9"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02FAFD64-1302-4B46-A478-14FF594F2378}" type="slidenum">
              <a:rPr lang="ru-RU"/>
              <a:pPr>
                <a:defRPr/>
              </a:pPr>
              <a:t>‹#›</a:t>
            </a:fld>
            <a:endParaRPr lang="ru-RU" dirty="0"/>
          </a:p>
        </p:txBody>
      </p:sp>
    </p:spTree>
    <p:extLst>
      <p:ext uri="{BB962C8B-B14F-4D97-AF65-F5344CB8AC3E}">
        <p14:creationId xmlns:p14="http://schemas.microsoft.com/office/powerpoint/2010/main" val="42574163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0783" y="198345"/>
            <a:ext cx="8114093" cy="4225969"/>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3"/>
          <p:cNvSpPr>
            <a:spLocks noGrp="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4" name="Нижний колонтитул 4"/>
          <p:cNvSpPr>
            <a:spLocks noGrp="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5" name="Номер слайда 5"/>
          <p:cNvSpPr>
            <a:spLocks noGrp="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D240631F-6E45-46A6-BB50-37F5C4A9EBBB}" type="slidenum">
              <a:rPr lang="ru-RU"/>
              <a:pPr>
                <a:defRPr/>
              </a:pPr>
              <a:t>‹#›</a:t>
            </a:fld>
            <a:endParaRPr lang="ru-RU" dirty="0"/>
          </a:p>
        </p:txBody>
      </p:sp>
    </p:spTree>
    <p:extLst>
      <p:ext uri="{BB962C8B-B14F-4D97-AF65-F5344CB8AC3E}">
        <p14:creationId xmlns:p14="http://schemas.microsoft.com/office/powerpoint/2010/main" val="12676188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9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4" name="Группа 10"/>
          <p:cNvGrpSpPr>
            <a:grpSpLocks/>
          </p:cNvGrpSpPr>
          <p:nvPr userDrawn="1"/>
        </p:nvGrpSpPr>
        <p:grpSpPr bwMode="auto">
          <a:xfrm>
            <a:off x="214313" y="4554141"/>
            <a:ext cx="8713787" cy="482203"/>
            <a:chOff x="214313" y="6072188"/>
            <a:chExt cx="8713787" cy="642937"/>
          </a:xfrm>
        </p:grpSpPr>
        <p:sp>
          <p:nvSpPr>
            <p:cNvPr id="5" name="AutoShape 6"/>
            <p:cNvSpPr>
              <a:spLocks noChangeArrowheads="1"/>
            </p:cNvSpPr>
            <p:nvPr userDrawn="1"/>
          </p:nvSpPr>
          <p:spPr bwMode="auto">
            <a:xfrm>
              <a:off x="285750" y="6072188"/>
              <a:ext cx="8642350" cy="71437"/>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6" name="Группа 16"/>
            <p:cNvGrpSpPr>
              <a:grpSpLocks/>
            </p:cNvGrpSpPr>
            <p:nvPr userDrawn="1"/>
          </p:nvGrpSpPr>
          <p:grpSpPr bwMode="auto">
            <a:xfrm>
              <a:off x="214313" y="6143625"/>
              <a:ext cx="8713787" cy="571500"/>
              <a:chOff x="214282" y="6143644"/>
              <a:chExt cx="8713788" cy="571504"/>
            </a:xfrm>
          </p:grpSpPr>
          <p:sp>
            <p:nvSpPr>
              <p:cNvPr id="7" name="AutoShape 2"/>
              <p:cNvSpPr>
                <a:spLocks noChangeArrowheads="1"/>
              </p:cNvSpPr>
              <p:nvPr userDrawn="1"/>
            </p:nvSpPr>
            <p:spPr bwMode="auto">
              <a:xfrm>
                <a:off x="214282" y="6143644"/>
                <a:ext cx="8713788" cy="571504"/>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8" name="TextBox 7"/>
              <p:cNvSpPr txBox="1">
                <a:spLocks noChangeArrowheads="1"/>
              </p:cNvSpPr>
              <p:nvPr userDrawn="1"/>
            </p:nvSpPr>
            <p:spPr bwMode="auto">
              <a:xfrm>
                <a:off x="357157" y="6286520"/>
                <a:ext cx="6357938" cy="3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9"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15082"/>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27"/>
              <p:cNvSpPr txBox="1">
                <a:spLocks noChangeArrowheads="1"/>
              </p:cNvSpPr>
              <p:nvPr userDrawn="1"/>
            </p:nvSpPr>
            <p:spPr bwMode="auto">
              <a:xfrm>
                <a:off x="7358033" y="6324620"/>
                <a:ext cx="1500187" cy="30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grpSp>
      </p:grpSp>
      <p:sp>
        <p:nvSpPr>
          <p:cNvPr id="11" name="Номер слайда 11"/>
          <p:cNvSpPr txBox="1">
            <a:spLocks/>
          </p:cNvSpPr>
          <p:nvPr userDrawn="1"/>
        </p:nvSpPr>
        <p:spPr bwMode="auto">
          <a:xfrm>
            <a:off x="8501064" y="303610"/>
            <a:ext cx="534987"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F38A2969-E98D-467F-B130-D7CD906111B6}" type="slidenum">
              <a:rPr lang="ru-RU" smtClean="0">
                <a:solidFill>
                  <a:srgbClr val="7F7F7F"/>
                </a:solidFill>
                <a:latin typeface="Calibri" pitchFamily="34" charset="0"/>
              </a:rPr>
              <a:pPr algn="r" eaLnBrk="1" hangingPunct="1">
                <a:defRPr/>
              </a:pPr>
              <a:t>‹#›</a:t>
            </a:fld>
            <a:endParaRPr lang="ru-RU" dirty="0" smtClean="0">
              <a:solidFill>
                <a:srgbClr val="7F7F7F"/>
              </a:solidFill>
              <a:latin typeface="Calibri" pitchFamily="34" charset="0"/>
            </a:endParaRPr>
          </a:p>
        </p:txBody>
      </p:sp>
      <p:sp>
        <p:nvSpPr>
          <p:cNvPr id="20" name="Заголовок 1"/>
          <p:cNvSpPr>
            <a:spLocks noGrp="1"/>
          </p:cNvSpPr>
          <p:nvPr>
            <p:ph type="title"/>
          </p:nvPr>
        </p:nvSpPr>
        <p:spPr>
          <a:xfrm>
            <a:off x="285720" y="107139"/>
            <a:ext cx="8572560" cy="535785"/>
          </a:xfrm>
          <a:prstGeom prst="rect">
            <a:avLst/>
          </a:prstGeom>
        </p:spPr>
        <p:txBody>
          <a:bodyPr anchor="ctr" anchorCtr="0">
            <a:normAutofit/>
          </a:bodyPr>
          <a:lstStyle>
            <a:lvl1pPr marL="0" marR="0" indent="0" algn="ctr" defTabSz="914400" rtl="0" eaLnBrk="1" fontAlgn="auto" latinLnBrk="0" hangingPunct="1">
              <a:lnSpc>
                <a:spcPct val="100000"/>
              </a:lnSpc>
              <a:spcBef>
                <a:spcPct val="0"/>
              </a:spcBef>
              <a:spcAft>
                <a:spcPts val="0"/>
              </a:spcAft>
              <a:buClrTx/>
              <a:buSzTx/>
              <a:buFontTx/>
              <a:buNone/>
              <a:tabLst/>
              <a:defRPr sz="1800" b="1">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395946143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pic>
        <p:nvPicPr>
          <p:cNvPr id="3" name="Рисунок 2" descr="85232.jpg"/>
          <p:cNvPicPr>
            <a:picLocks noChangeAspect="1"/>
          </p:cNvPicPr>
          <p:nvPr userDrawn="1"/>
        </p:nvPicPr>
        <p:blipFill>
          <a:blip r:embed="rId2" cstate="print">
            <a:grayscl/>
          </a:blip>
          <a:stretch>
            <a:fillRect/>
          </a:stretch>
        </p:blipFill>
        <p:spPr>
          <a:xfrm>
            <a:off x="285720" y="1071552"/>
            <a:ext cx="8601718" cy="3107553"/>
          </a:xfrm>
          <a:prstGeom prst="rect">
            <a:avLst/>
          </a:prstGeom>
          <a:scene3d>
            <a:camera prst="perspectiveFront"/>
            <a:lightRig rig="threePt" dir="t"/>
          </a:scene3d>
        </p:spPr>
      </p:pic>
      <p:sp>
        <p:nvSpPr>
          <p:cNvPr id="4" name="Text Box 27"/>
          <p:cNvSpPr txBox="1">
            <a:spLocks noChangeArrowheads="1"/>
          </p:cNvSpPr>
          <p:nvPr userDrawn="1"/>
        </p:nvSpPr>
        <p:spPr bwMode="auto">
          <a:xfrm>
            <a:off x="227014" y="4468416"/>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sp>
        <p:nvSpPr>
          <p:cNvPr id="5" name="Rectangle 3"/>
          <p:cNvSpPr txBox="1">
            <a:spLocks noChangeArrowheads="1"/>
          </p:cNvSpPr>
          <p:nvPr userDrawn="1"/>
        </p:nvSpPr>
        <p:spPr bwMode="auto">
          <a:xfrm>
            <a:off x="214314" y="44160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ru-RU" sz="1200" b="1" dirty="0" smtClean="0">
                <a:solidFill>
                  <a:srgbClr val="17375E"/>
                </a:solidFill>
                <a:latin typeface="Calibri" pitchFamily="34" charset="0"/>
              </a:rPr>
              <a:t>Астана</a:t>
            </a:r>
          </a:p>
          <a:p>
            <a:pPr algn="r" eaLnBrk="1" hangingPunct="1">
              <a:defRPr/>
            </a:pPr>
            <a:endParaRPr lang="ru-RU" sz="1200" b="1" dirty="0" smtClean="0">
              <a:solidFill>
                <a:srgbClr val="17375E"/>
              </a:solidFill>
              <a:latin typeface="Calibri" pitchFamily="34" charset="0"/>
            </a:endParaRPr>
          </a:p>
        </p:txBody>
      </p:sp>
      <p:sp>
        <p:nvSpPr>
          <p:cNvPr id="6" name="TextBox 5"/>
          <p:cNvSpPr txBox="1">
            <a:spLocks noChangeArrowheads="1"/>
          </p:cNvSpPr>
          <p:nvPr userDrawn="1"/>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sz="1400" b="1" dirty="0" smtClean="0">
                <a:solidFill>
                  <a:srgbClr val="4F4B4B"/>
                </a:solidFill>
                <a:latin typeface="Tahoma" pitchFamily="34" charset="0"/>
                <a:cs typeface="Tahoma" pitchFamily="34" charset="0"/>
              </a:rPr>
              <a:t>         Министерство сельского хозяйства Республики Казахстан</a:t>
            </a:r>
          </a:p>
        </p:txBody>
      </p:sp>
      <p:pic>
        <p:nvPicPr>
          <p:cNvPr id="7" name="Picture 1" descr="C:\Documents and Settings\Admin\Рабочий стол\sk\gerb.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28" name="AutoShape 4"/>
          <p:cNvSpPr>
            <a:spLocks noGrp="1" noChangeArrowheads="1"/>
          </p:cNvSpPr>
          <p:nvPr>
            <p:ph type="ctrTitle"/>
          </p:nvPr>
        </p:nvSpPr>
        <p:spPr>
          <a:xfrm>
            <a:off x="264220" y="2196700"/>
            <a:ext cx="8640960" cy="1077128"/>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0"/>
          <a:lstStyle>
            <a:lvl1pPr>
              <a:defRPr sz="2400" baseline="0">
                <a:solidFill>
                  <a:schemeClr val="bg1"/>
                </a:solidFill>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15557699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a:xfrm>
            <a:off x="8666163" y="303610"/>
            <a:ext cx="298450" cy="159544"/>
          </a:xfrm>
          <a:prstGeom prst="rect">
            <a:avLst/>
          </a:prstGeom>
        </p:spPr>
        <p:txBody>
          <a:bodyPr/>
          <a:lstStyle>
            <a:lvl1pPr>
              <a:defRPr>
                <a:solidFill>
                  <a:prstClr val="black"/>
                </a:solidFill>
                <a:latin typeface="Arial" charset="0"/>
                <a:cs typeface="Arial" charset="0"/>
              </a:defRPr>
            </a:lvl1pPr>
          </a:lstStyle>
          <a:p>
            <a:pPr>
              <a:defRPr/>
            </a:pPr>
            <a:fld id="{52766773-F51A-4132-BD54-ECFD00367A35}" type="slidenum">
              <a:rPr lang="ru-RU"/>
              <a:pPr>
                <a:defRPr/>
              </a:pPr>
              <a:t>‹#›</a:t>
            </a:fld>
            <a:endParaRPr lang="ru-RU" dirty="0"/>
          </a:p>
        </p:txBody>
      </p:sp>
    </p:spTree>
    <p:extLst>
      <p:ext uri="{BB962C8B-B14F-4D97-AF65-F5344CB8AC3E}">
        <p14:creationId xmlns:p14="http://schemas.microsoft.com/office/powerpoint/2010/main" val="17691398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4661298"/>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4" name="AutoShape 6"/>
          <p:cNvSpPr>
            <a:spLocks noChangeArrowheads="1"/>
          </p:cNvSpPr>
          <p:nvPr userDrawn="1"/>
        </p:nvSpPr>
        <p:spPr bwMode="auto">
          <a:xfrm>
            <a:off x="285750" y="589360"/>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5" name="Группа 16"/>
          <p:cNvGrpSpPr>
            <a:grpSpLocks/>
          </p:cNvGrpSpPr>
          <p:nvPr userDrawn="1"/>
        </p:nvGrpSpPr>
        <p:grpSpPr bwMode="auto">
          <a:xfrm>
            <a:off x="214313" y="4661302"/>
            <a:ext cx="8713787" cy="444877"/>
            <a:chOff x="214282" y="6143644"/>
            <a:chExt cx="8713788" cy="593177"/>
          </a:xfrm>
        </p:grpSpPr>
        <p:sp>
          <p:nvSpPr>
            <p:cNvPr id="6" name="AutoShape 2"/>
            <p:cNvSpPr>
              <a:spLocks noChangeArrowheads="1"/>
            </p:cNvSpPr>
            <p:nvPr userDrawn="1"/>
          </p:nvSpPr>
          <p:spPr bwMode="auto">
            <a:xfrm>
              <a:off x="214282" y="6143644"/>
              <a:ext cx="8713788" cy="571508"/>
            </a:xfrm>
            <a:prstGeom prst="homePlate">
              <a:avLst>
                <a:gd name="adj" fmla="val 0"/>
              </a:avLst>
            </a:prstGeom>
            <a:noFill/>
            <a:ln w="0"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7" name="TextBox 6"/>
            <p:cNvSpPr txBox="1">
              <a:spLocks noChangeArrowheads="1"/>
            </p:cNvSpPr>
            <p:nvPr userDrawn="1"/>
          </p:nvSpPr>
          <p:spPr bwMode="auto">
            <a:xfrm>
              <a:off x="357157" y="6367484"/>
              <a:ext cx="6357938" cy="369337"/>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8"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81708"/>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27"/>
            <p:cNvSpPr txBox="1">
              <a:spLocks noChangeArrowheads="1"/>
            </p:cNvSpPr>
            <p:nvPr userDrawn="1"/>
          </p:nvSpPr>
          <p:spPr bwMode="auto">
            <a:xfrm>
              <a:off x="7358033" y="6415110"/>
              <a:ext cx="1500187" cy="307780"/>
            </a:xfrm>
            <a:prstGeom prst="rect">
              <a:avLst/>
            </a:prstGeom>
            <a:noFill/>
            <a:ln>
              <a:noFill/>
            </a:ln>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900" b="1" dirty="0" smtClean="0">
                  <a:solidFill>
                    <a:srgbClr val="17375E"/>
                  </a:solidFill>
                  <a:latin typeface="Tahoma" pitchFamily="34" charset="0"/>
                  <a:cs typeface="Arial" pitchFamily="34" charset="0"/>
                </a:rPr>
                <a:t>www. minagri.gov.kz</a:t>
              </a:r>
              <a:endParaRPr lang="ru-RU" sz="900" b="1" dirty="0" smtClean="0">
                <a:solidFill>
                  <a:srgbClr val="17375E"/>
                </a:solidFill>
                <a:latin typeface="Tahoma" pitchFamily="34" charset="0"/>
                <a:cs typeface="Arial" pitchFamily="34" charset="0"/>
              </a:endParaRPr>
            </a:p>
          </p:txBody>
        </p:sp>
      </p:grpSp>
      <p:sp>
        <p:nvSpPr>
          <p:cNvPr id="10" name="Номер слайда 11"/>
          <p:cNvSpPr txBox="1">
            <a:spLocks/>
          </p:cNvSpPr>
          <p:nvPr userDrawn="1"/>
        </p:nvSpPr>
        <p:spPr bwMode="auto">
          <a:xfrm>
            <a:off x="8501064" y="303610"/>
            <a:ext cx="534987" cy="285750"/>
          </a:xfrm>
          <a:prstGeom prst="rect">
            <a:avLst/>
          </a:prstGeom>
          <a:noFill/>
          <a:ln>
            <a:noFill/>
          </a:ln>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fld id="{41C5931C-A0FC-4716-A288-2FCA9C7FCA68}" type="slidenum">
              <a:rPr lang="ru-RU" smtClean="0">
                <a:solidFill>
                  <a:srgbClr val="7F7F7F"/>
                </a:solidFill>
                <a:latin typeface="Calibri" pitchFamily="34" charset="0"/>
                <a:cs typeface="Arial" pitchFamily="34" charset="0"/>
              </a:rPr>
              <a:pPr algn="r" eaLnBrk="1" hangingPunct="1">
                <a:defRPr/>
              </a:pPr>
              <a:t>‹#›</a:t>
            </a:fld>
            <a:endParaRPr lang="ru-RU" dirty="0" smtClean="0">
              <a:solidFill>
                <a:srgbClr val="7F7F7F"/>
              </a:solidFill>
              <a:latin typeface="Calibri" pitchFamily="34" charset="0"/>
              <a:cs typeface="Arial" pitchFamily="34" charset="0"/>
            </a:endParaRPr>
          </a:p>
        </p:txBody>
      </p:sp>
      <p:sp>
        <p:nvSpPr>
          <p:cNvPr id="20" name="Заголовок 1"/>
          <p:cNvSpPr>
            <a:spLocks noGrp="1"/>
          </p:cNvSpPr>
          <p:nvPr>
            <p:ph type="title"/>
          </p:nvPr>
        </p:nvSpPr>
        <p:spPr>
          <a:xfrm>
            <a:off x="285720" y="53561"/>
            <a:ext cx="8572560" cy="535785"/>
          </a:xfrm>
          <a:prstGeom prst="rect">
            <a:avLst/>
          </a:prstGeom>
        </p:spPr>
        <p:txBody>
          <a:bodyPr anchor="ctr" anchorCtr="0"/>
          <a:lstStyle>
            <a:lvl1pPr>
              <a:defRPr sz="2400">
                <a:latin typeface="Tahoma" pitchFamily="34" charset="0"/>
                <a:ea typeface="Tahoma" pitchFamily="34" charset="0"/>
                <a:cs typeface="Tahoma" pitchFamily="34" charset="0"/>
              </a:defRPr>
            </a:lvl1pPr>
          </a:lstStyle>
          <a:p>
            <a:r>
              <a:rPr lang="ru-RU" smtClean="0"/>
              <a:t>Образец заголовка</a:t>
            </a:r>
            <a:endParaRPr lang="ru-RU" dirty="0"/>
          </a:p>
        </p:txBody>
      </p:sp>
    </p:spTree>
    <p:extLst>
      <p:ext uri="{BB962C8B-B14F-4D97-AF65-F5344CB8AC3E}">
        <p14:creationId xmlns:p14="http://schemas.microsoft.com/office/powerpoint/2010/main" val="46393584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fourObj">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1" y="205978"/>
            <a:ext cx="8229600" cy="857250"/>
          </a:xfrm>
          <a:prstGeom prst="rect">
            <a:avLst/>
          </a:prstGeom>
        </p:spPr>
        <p:txBody>
          <a:bodyPr lIns="65023" tIns="32511" rIns="65023" bIns="32511"/>
          <a:lstStyle/>
          <a:p>
            <a:r>
              <a:rPr lang="ru-RU" smtClean="0"/>
              <a:t>Образец заголовка</a:t>
            </a:r>
            <a:endParaRPr lang="ru-RU"/>
          </a:p>
        </p:txBody>
      </p:sp>
      <p:sp>
        <p:nvSpPr>
          <p:cNvPr id="3" name="Содержимое 2"/>
          <p:cNvSpPr>
            <a:spLocks noGrp="1"/>
          </p:cNvSpPr>
          <p:nvPr>
            <p:ph sz="quarter" idx="1"/>
          </p:nvPr>
        </p:nvSpPr>
        <p:spPr>
          <a:xfrm>
            <a:off x="457202"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1" y="1200150"/>
            <a:ext cx="4038600" cy="163949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2"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1" y="2953942"/>
            <a:ext cx="4038600" cy="1640681"/>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8" name="Rectangle 5"/>
          <p:cNvSpPr>
            <a:spLocks noGrp="1" noChangeArrowheads="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9" name="Rectangle 6"/>
          <p:cNvSpPr>
            <a:spLocks noGrp="1" noChangeArrowheads="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A1762CF9-F0AC-4E0B-8441-0F6231A2F61A}" type="slidenum">
              <a:rPr lang="ru-RU"/>
              <a:pPr>
                <a:defRPr/>
              </a:pPr>
              <a:t>‹#›</a:t>
            </a:fld>
            <a:endParaRPr lang="ru-RU" dirty="0"/>
          </a:p>
        </p:txBody>
      </p:sp>
    </p:spTree>
    <p:extLst>
      <p:ext uri="{BB962C8B-B14F-4D97-AF65-F5344CB8AC3E}">
        <p14:creationId xmlns:p14="http://schemas.microsoft.com/office/powerpoint/2010/main" val="205280955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0783" y="198345"/>
            <a:ext cx="8114093" cy="4225969"/>
          </a:xfrm>
          <a:prstGeom prst="rect">
            <a:avLst/>
          </a:prstGeom>
        </p:spPr>
        <p:txBody>
          <a:bodyPr lIns="65023" tIns="32511" rIns="65023" bIns="32511"/>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3"/>
          <p:cNvSpPr>
            <a:spLocks noGrp="1"/>
          </p:cNvSpPr>
          <p:nvPr>
            <p:ph type="dt" sz="half" idx="10"/>
          </p:nvPr>
        </p:nvSpPr>
        <p:spPr>
          <a:xfrm>
            <a:off x="457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4" name="Нижний колонтитул 4"/>
          <p:cNvSpPr>
            <a:spLocks noGrp="1"/>
          </p:cNvSpPr>
          <p:nvPr>
            <p:ph type="ftr" sz="quarter" idx="11"/>
          </p:nvPr>
        </p:nvSpPr>
        <p:spPr>
          <a:xfrm>
            <a:off x="3124200" y="4767263"/>
            <a:ext cx="2895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endParaRPr lang="ru-RU" dirty="0"/>
          </a:p>
        </p:txBody>
      </p:sp>
      <p:sp>
        <p:nvSpPr>
          <p:cNvPr id="5" name="Номер слайда 5"/>
          <p:cNvSpPr>
            <a:spLocks noGrp="1"/>
          </p:cNvSpPr>
          <p:nvPr>
            <p:ph type="sldNum" sz="quarter" idx="12"/>
          </p:nvPr>
        </p:nvSpPr>
        <p:spPr>
          <a:xfrm>
            <a:off x="6553200" y="4767263"/>
            <a:ext cx="2133600" cy="273844"/>
          </a:xfrm>
          <a:prstGeom prst="rect">
            <a:avLst/>
          </a:prstGeom>
        </p:spPr>
        <p:txBody>
          <a:bodyPr lIns="65023" tIns="32511" rIns="65023" bIns="32511"/>
          <a:lstStyle>
            <a:lvl1pPr>
              <a:defRPr>
                <a:solidFill>
                  <a:prstClr val="black"/>
                </a:solidFill>
                <a:latin typeface="Arial" charset="0"/>
                <a:cs typeface="+mn-cs"/>
              </a:defRPr>
            </a:lvl1pPr>
          </a:lstStyle>
          <a:p>
            <a:pPr>
              <a:defRPr/>
            </a:pPr>
            <a:fld id="{7C1F48DE-10F6-475B-BDAD-86B69A5ABC48}" type="slidenum">
              <a:rPr lang="ru-RU"/>
              <a:pPr>
                <a:defRPr/>
              </a:pPr>
              <a:t>‹#›</a:t>
            </a:fld>
            <a:endParaRPr lang="ru-RU" dirty="0"/>
          </a:p>
        </p:txBody>
      </p:sp>
    </p:spTree>
    <p:extLst>
      <p:ext uri="{BB962C8B-B14F-4D97-AF65-F5344CB8AC3E}">
        <p14:creationId xmlns:p14="http://schemas.microsoft.com/office/powerpoint/2010/main" val="40530656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9_Заголовок и объект">
    <p:spTree>
      <p:nvGrpSpPr>
        <p:cNvPr id="1" name=""/>
        <p:cNvGrpSpPr/>
        <p:nvPr/>
      </p:nvGrpSpPr>
      <p:grpSpPr>
        <a:xfrm>
          <a:off x="0" y="0"/>
          <a:ext cx="0" cy="0"/>
          <a:chOff x="0" y="0"/>
          <a:chExt cx="0" cy="0"/>
        </a:xfrm>
      </p:grpSpPr>
      <p:sp>
        <p:nvSpPr>
          <p:cNvPr id="3"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4" name="Группа 10"/>
          <p:cNvGrpSpPr>
            <a:grpSpLocks/>
          </p:cNvGrpSpPr>
          <p:nvPr userDrawn="1"/>
        </p:nvGrpSpPr>
        <p:grpSpPr bwMode="auto">
          <a:xfrm>
            <a:off x="214313" y="4554141"/>
            <a:ext cx="8713787" cy="482203"/>
            <a:chOff x="214313" y="6072188"/>
            <a:chExt cx="8713787" cy="642937"/>
          </a:xfrm>
        </p:grpSpPr>
        <p:sp>
          <p:nvSpPr>
            <p:cNvPr id="5" name="AutoShape 6"/>
            <p:cNvSpPr>
              <a:spLocks noChangeArrowheads="1"/>
            </p:cNvSpPr>
            <p:nvPr userDrawn="1"/>
          </p:nvSpPr>
          <p:spPr bwMode="auto">
            <a:xfrm>
              <a:off x="285750" y="6072188"/>
              <a:ext cx="8642350" cy="71437"/>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grpSp>
          <p:nvGrpSpPr>
            <p:cNvPr id="6" name="Группа 16"/>
            <p:cNvGrpSpPr>
              <a:grpSpLocks/>
            </p:cNvGrpSpPr>
            <p:nvPr userDrawn="1"/>
          </p:nvGrpSpPr>
          <p:grpSpPr bwMode="auto">
            <a:xfrm>
              <a:off x="214313" y="6143625"/>
              <a:ext cx="8713787" cy="571500"/>
              <a:chOff x="214282" y="6143644"/>
              <a:chExt cx="8713788" cy="571504"/>
            </a:xfrm>
          </p:grpSpPr>
          <p:sp>
            <p:nvSpPr>
              <p:cNvPr id="7" name="AutoShape 2"/>
              <p:cNvSpPr>
                <a:spLocks noChangeArrowheads="1"/>
              </p:cNvSpPr>
              <p:nvPr userDrawn="1"/>
            </p:nvSpPr>
            <p:spPr bwMode="auto">
              <a:xfrm>
                <a:off x="214282" y="6143644"/>
                <a:ext cx="8713788" cy="571504"/>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latin typeface="Calibri" pitchFamily="34" charset="0"/>
                </a:endParaRPr>
              </a:p>
            </p:txBody>
          </p:sp>
          <p:sp>
            <p:nvSpPr>
              <p:cNvPr id="8" name="TextBox 7"/>
              <p:cNvSpPr txBox="1">
                <a:spLocks noChangeArrowheads="1"/>
              </p:cNvSpPr>
              <p:nvPr userDrawn="1"/>
            </p:nvSpPr>
            <p:spPr bwMode="auto">
              <a:xfrm>
                <a:off x="357157" y="6286520"/>
                <a:ext cx="6357938" cy="369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 </a:t>
                </a:r>
                <a:r>
                  <a:rPr lang="en-US" sz="1200" b="1" dirty="0" smtClean="0">
                    <a:solidFill>
                      <a:srgbClr val="4F4B4B"/>
                    </a:solidFill>
                    <a:latin typeface="Tahoma" pitchFamily="34" charset="0"/>
                    <a:cs typeface="Tahoma" pitchFamily="34" charset="0"/>
                  </a:rPr>
                  <a:t> </a:t>
                </a:r>
                <a:r>
                  <a:rPr lang="ru-RU" sz="1200" b="1" dirty="0" smtClean="0">
                    <a:solidFill>
                      <a:srgbClr val="4F4B4B"/>
                    </a:solidFill>
                    <a:latin typeface="Tahoma" pitchFamily="34" charset="0"/>
                    <a:cs typeface="Tahoma" pitchFamily="34" charset="0"/>
                  </a:rPr>
                  <a:t>Министерство сельского хозяйства Республики Казахстан</a:t>
                </a:r>
              </a:p>
            </p:txBody>
          </p:sp>
          <p:pic>
            <p:nvPicPr>
              <p:cNvPr id="9" name="Picture 1" descr="C:\Documents and Settings\Admin\Рабочий стол\sk\gerb.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57158" y="6215082"/>
                <a:ext cx="428628" cy="433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27"/>
              <p:cNvSpPr txBox="1">
                <a:spLocks noChangeArrowheads="1"/>
              </p:cNvSpPr>
              <p:nvPr userDrawn="1"/>
            </p:nvSpPr>
            <p:spPr bwMode="auto">
              <a:xfrm>
                <a:off x="7358033" y="6324620"/>
                <a:ext cx="1500187" cy="307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grpSp>
      </p:grpSp>
      <p:sp>
        <p:nvSpPr>
          <p:cNvPr id="11" name="Номер слайда 11"/>
          <p:cNvSpPr txBox="1">
            <a:spLocks/>
          </p:cNvSpPr>
          <p:nvPr userDrawn="1"/>
        </p:nvSpPr>
        <p:spPr bwMode="auto">
          <a:xfrm>
            <a:off x="8501064" y="303610"/>
            <a:ext cx="534987"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D88480D2-312E-460B-934D-34055BEF8C67}" type="slidenum">
              <a:rPr lang="ru-RU" smtClean="0">
                <a:solidFill>
                  <a:srgbClr val="7F7F7F"/>
                </a:solidFill>
                <a:latin typeface="Calibri" pitchFamily="34" charset="0"/>
              </a:rPr>
              <a:pPr algn="r" eaLnBrk="1" hangingPunct="1">
                <a:defRPr/>
              </a:pPr>
              <a:t>‹#›</a:t>
            </a:fld>
            <a:endParaRPr lang="ru-RU" dirty="0" smtClean="0">
              <a:solidFill>
                <a:srgbClr val="7F7F7F"/>
              </a:solidFill>
              <a:latin typeface="Calibri" pitchFamily="34" charset="0"/>
            </a:endParaRPr>
          </a:p>
        </p:txBody>
      </p:sp>
      <p:sp>
        <p:nvSpPr>
          <p:cNvPr id="20" name="Заголовок 1"/>
          <p:cNvSpPr>
            <a:spLocks noGrp="1"/>
          </p:cNvSpPr>
          <p:nvPr>
            <p:ph type="title"/>
          </p:nvPr>
        </p:nvSpPr>
        <p:spPr>
          <a:xfrm>
            <a:off x="285720" y="107139"/>
            <a:ext cx="8572560" cy="535785"/>
          </a:xfrm>
          <a:prstGeom prst="rect">
            <a:avLst/>
          </a:prstGeom>
        </p:spPr>
        <p:txBody>
          <a:bodyPr anchor="ctr" anchorCtr="0">
            <a:normAutofit/>
          </a:bodyPr>
          <a:lstStyle>
            <a:lvl1pPr marL="0" marR="0" indent="0" algn="ctr" defTabSz="914400" rtl="0" eaLnBrk="1" fontAlgn="auto" latinLnBrk="0" hangingPunct="1">
              <a:lnSpc>
                <a:spcPct val="100000"/>
              </a:lnSpc>
              <a:spcBef>
                <a:spcPct val="0"/>
              </a:spcBef>
              <a:spcAft>
                <a:spcPts val="0"/>
              </a:spcAft>
              <a:buClrTx/>
              <a:buSzTx/>
              <a:buFontTx/>
              <a:buNone/>
              <a:tabLst/>
              <a:defRPr sz="1800" b="1">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21760072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_Титульный слайд">
    <p:spTree>
      <p:nvGrpSpPr>
        <p:cNvPr id="1" name=""/>
        <p:cNvGrpSpPr/>
        <p:nvPr/>
      </p:nvGrpSpPr>
      <p:grpSpPr>
        <a:xfrm>
          <a:off x="0" y="0"/>
          <a:ext cx="0" cy="0"/>
          <a:chOff x="0" y="0"/>
          <a:chExt cx="0" cy="0"/>
        </a:xfrm>
      </p:grpSpPr>
      <p:pic>
        <p:nvPicPr>
          <p:cNvPr id="3" name="Рисунок 2" descr="85232.jpg"/>
          <p:cNvPicPr>
            <a:picLocks noChangeAspect="1"/>
          </p:cNvPicPr>
          <p:nvPr userDrawn="1"/>
        </p:nvPicPr>
        <p:blipFill>
          <a:blip r:embed="rId2" cstate="print">
            <a:grayscl/>
          </a:blip>
          <a:stretch>
            <a:fillRect/>
          </a:stretch>
        </p:blipFill>
        <p:spPr>
          <a:xfrm>
            <a:off x="285720" y="1071552"/>
            <a:ext cx="8601718" cy="3107553"/>
          </a:xfrm>
          <a:prstGeom prst="rect">
            <a:avLst/>
          </a:prstGeom>
          <a:scene3d>
            <a:camera prst="perspectiveFront"/>
            <a:lightRig rig="threePt" dir="t"/>
          </a:scene3d>
        </p:spPr>
      </p:pic>
      <p:sp>
        <p:nvSpPr>
          <p:cNvPr id="4" name="Text Box 27"/>
          <p:cNvSpPr txBox="1">
            <a:spLocks noChangeArrowheads="1"/>
          </p:cNvSpPr>
          <p:nvPr userDrawn="1"/>
        </p:nvSpPr>
        <p:spPr bwMode="auto">
          <a:xfrm>
            <a:off x="227014" y="4468416"/>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900" b="1" dirty="0" smtClean="0">
                <a:solidFill>
                  <a:srgbClr val="17375E"/>
                </a:solidFill>
                <a:latin typeface="Tahoma" pitchFamily="34" charset="0"/>
              </a:rPr>
              <a:t>www. minagri.gov.kz</a:t>
            </a:r>
            <a:endParaRPr lang="ru-RU" sz="900" b="1" dirty="0" smtClean="0">
              <a:solidFill>
                <a:srgbClr val="17375E"/>
              </a:solidFill>
              <a:latin typeface="Tahoma" pitchFamily="34" charset="0"/>
            </a:endParaRPr>
          </a:p>
        </p:txBody>
      </p:sp>
      <p:sp>
        <p:nvSpPr>
          <p:cNvPr id="5" name="Rectangle 3"/>
          <p:cNvSpPr txBox="1">
            <a:spLocks noChangeArrowheads="1"/>
          </p:cNvSpPr>
          <p:nvPr userDrawn="1"/>
        </p:nvSpPr>
        <p:spPr bwMode="auto">
          <a:xfrm>
            <a:off x="214314" y="44160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ru-RU" sz="1200" b="1" dirty="0" smtClean="0">
                <a:solidFill>
                  <a:srgbClr val="17375E"/>
                </a:solidFill>
                <a:latin typeface="Calibri" pitchFamily="34" charset="0"/>
              </a:rPr>
              <a:t>Астана</a:t>
            </a:r>
          </a:p>
          <a:p>
            <a:pPr algn="r" eaLnBrk="1" hangingPunct="1">
              <a:defRPr/>
            </a:pPr>
            <a:endParaRPr lang="ru-RU" sz="1200" b="1" dirty="0" smtClean="0">
              <a:solidFill>
                <a:srgbClr val="17375E"/>
              </a:solidFill>
              <a:latin typeface="Calibri" pitchFamily="34" charset="0"/>
            </a:endParaRPr>
          </a:p>
        </p:txBody>
      </p:sp>
      <p:sp>
        <p:nvSpPr>
          <p:cNvPr id="6" name="TextBox 5"/>
          <p:cNvSpPr txBox="1">
            <a:spLocks noChangeArrowheads="1"/>
          </p:cNvSpPr>
          <p:nvPr userDrawn="1"/>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ru-RU" sz="1400" b="1" dirty="0" smtClean="0">
                <a:solidFill>
                  <a:srgbClr val="4F4B4B"/>
                </a:solidFill>
                <a:latin typeface="Tahoma" pitchFamily="34" charset="0"/>
                <a:cs typeface="Tahoma" pitchFamily="34" charset="0"/>
              </a:rPr>
              <a:t>         Министерство сельского хозяйства Республики Казахстан</a:t>
            </a:r>
          </a:p>
        </p:txBody>
      </p:sp>
      <p:pic>
        <p:nvPicPr>
          <p:cNvPr id="7" name="Picture 1" descr="C:\Documents and Settings\Admin\Рабочий стол\sk\gerb.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6"/>
          <p:cNvSpPr>
            <a:spLocks noChangeArrowheads="1"/>
          </p:cNvSpPr>
          <p:nvPr userDrawn="1"/>
        </p:nvSpPr>
        <p:spPr bwMode="auto">
          <a:xfrm>
            <a:off x="285750" y="696516"/>
            <a:ext cx="8642350" cy="53578"/>
          </a:xfrm>
          <a:prstGeom prst="homePlate">
            <a:avLst>
              <a:gd name="adj" fmla="val 45367"/>
            </a:avLst>
          </a:prstGeom>
          <a:solidFill>
            <a:srgbClr val="002060">
              <a:alpha val="85881"/>
            </a:srgbClr>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en-US" sz="1600" b="1" dirty="0">
              <a:solidFill>
                <a:srgbClr val="FFFFFF"/>
              </a:solidFill>
              <a:latin typeface="Tahoma" pitchFamily="34" charset="0"/>
              <a:cs typeface="Tahoma" pitchFamily="34" charset="0"/>
            </a:endParaRPr>
          </a:p>
        </p:txBody>
      </p:sp>
      <p:sp>
        <p:nvSpPr>
          <p:cNvPr id="28" name="AutoShape 4"/>
          <p:cNvSpPr>
            <a:spLocks noGrp="1" noChangeArrowheads="1"/>
          </p:cNvSpPr>
          <p:nvPr>
            <p:ph type="ctrTitle"/>
          </p:nvPr>
        </p:nvSpPr>
        <p:spPr>
          <a:xfrm>
            <a:off x="264220" y="2196700"/>
            <a:ext cx="8640960" cy="1077128"/>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nchorCtr="0"/>
          <a:lstStyle>
            <a:lvl1pPr>
              <a:defRPr sz="2400" baseline="0">
                <a:solidFill>
                  <a:schemeClr val="bg1"/>
                </a:solidFill>
                <a:latin typeface="Tahoma" pitchFamily="34" charset="0"/>
                <a:ea typeface="Tahoma" pitchFamily="34" charset="0"/>
                <a:cs typeface="Tahoma" pitchFamily="34" charset="0"/>
              </a:defRPr>
            </a:lvl1pPr>
          </a:lstStyle>
          <a:p>
            <a:endParaRPr lang="ru-RU" dirty="0"/>
          </a:p>
        </p:txBody>
      </p:sp>
    </p:spTree>
    <p:extLst>
      <p:ext uri="{BB962C8B-B14F-4D97-AF65-F5344CB8AC3E}">
        <p14:creationId xmlns:p14="http://schemas.microsoft.com/office/powerpoint/2010/main" val="2968650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Титульный слайд">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606060"/>
                </a:solidFill>
                <a:latin typeface="Tahoma" pitchFamily="34" charset="0"/>
              </a:rPr>
              <a:t>         Министерство сельского хозяйства Республики Казахстан</a:t>
            </a:r>
          </a:p>
        </p:txBody>
      </p:sp>
      <p:pic>
        <p:nvPicPr>
          <p:cNvPr id="4" name="Рисунок 3" descr="85232.jpg"/>
          <p:cNvPicPr>
            <a:picLocks noChangeAspect="1"/>
          </p:cNvPicPr>
          <p:nvPr/>
        </p:nvPicPr>
        <p:blipFill>
          <a:blip r:embed="rId2" cstate="print">
            <a:grayscl/>
          </a:blip>
          <a:stretch>
            <a:fillRect/>
          </a:stretch>
        </p:blipFill>
        <p:spPr>
          <a:xfrm>
            <a:off x="328000" y="1071552"/>
            <a:ext cx="8601718" cy="3107553"/>
          </a:xfrm>
          <a:prstGeom prst="rect">
            <a:avLst/>
          </a:prstGeom>
          <a:scene3d>
            <a:camera prst="perspectiveFront"/>
            <a:lightRig rig="threePt" dir="t"/>
          </a:scene3d>
        </p:spPr>
      </p:pic>
      <p:pic>
        <p:nvPicPr>
          <p:cNvPr id="5" name="Picture 1" descr="C:\Documents and Settings\Admin\Рабочий стол\sk\ge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p:cNvSpPr txBox="1">
            <a:spLocks noChangeArrowheads="1"/>
          </p:cNvSpPr>
          <p:nvPr/>
        </p:nvSpPr>
        <p:spPr bwMode="auto">
          <a:xfrm>
            <a:off x="285750" y="4446985"/>
            <a:ext cx="1500188" cy="238527"/>
          </a:xfrm>
          <a:prstGeom prst="rect">
            <a:avLst/>
          </a:prstGeom>
          <a:noFill/>
          <a:ln w="9525">
            <a:noFill/>
            <a:miter lim="800000"/>
            <a:headEnd/>
            <a:tailEnd/>
          </a:ln>
          <a:effectLst/>
        </p:spPr>
        <p:txBody>
          <a:bodyPr>
            <a:spAutoFit/>
          </a:bodyPr>
          <a:lstStyle/>
          <a:p>
            <a:pPr>
              <a:defRPr/>
            </a:pPr>
            <a:r>
              <a:rPr lang="en-US" sz="950" b="1" dirty="0">
                <a:solidFill>
                  <a:srgbClr val="808080">
                    <a:lumMod val="75000"/>
                  </a:srgbClr>
                </a:solidFill>
                <a:latin typeface="Tahoma" pitchFamily="34" charset="0"/>
              </a:rPr>
              <a:t>www. minagri.gov.kz</a:t>
            </a:r>
            <a:endParaRPr lang="ru-RU" sz="950" b="1" dirty="0">
              <a:solidFill>
                <a:srgbClr val="808080">
                  <a:lumMod val="75000"/>
                </a:srgbClr>
              </a:solidFill>
              <a:latin typeface="Tahoma" pitchFamily="34" charset="0"/>
            </a:endParaRPr>
          </a:p>
        </p:txBody>
      </p:sp>
      <p:sp>
        <p:nvSpPr>
          <p:cNvPr id="7" name="Rectangle 3"/>
          <p:cNvSpPr txBox="1">
            <a:spLocks noChangeArrowheads="1"/>
          </p:cNvSpPr>
          <p:nvPr/>
        </p:nvSpPr>
        <p:spPr bwMode="auto">
          <a:xfrm>
            <a:off x="214314" y="43398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606060"/>
                </a:solidFill>
                <a:latin typeface="Tahoma" pitchFamily="34" charset="0"/>
              </a:rPr>
              <a:t>Астана</a:t>
            </a:r>
          </a:p>
          <a:p>
            <a:pPr algn="r" eaLnBrk="1" hangingPunct="1">
              <a:defRPr/>
            </a:pPr>
            <a:r>
              <a:rPr lang="en-US" sz="1200" b="1" dirty="0">
                <a:solidFill>
                  <a:srgbClr val="606060"/>
                </a:solidFill>
                <a:latin typeface="Tahoma" pitchFamily="34" charset="0"/>
              </a:rPr>
              <a:t>1</a:t>
            </a:r>
            <a:r>
              <a:rPr lang="ru-RU" sz="1200" b="1" dirty="0">
                <a:solidFill>
                  <a:srgbClr val="606060"/>
                </a:solidFill>
                <a:latin typeface="Tahoma" pitchFamily="34" charset="0"/>
              </a:rPr>
              <a:t>.</a:t>
            </a:r>
            <a:r>
              <a:rPr lang="en-US" sz="1200" b="1" dirty="0">
                <a:solidFill>
                  <a:srgbClr val="606060"/>
                </a:solidFill>
                <a:latin typeface="Tahoma" pitchFamily="34" charset="0"/>
              </a:rPr>
              <a:t>12</a:t>
            </a:r>
            <a:r>
              <a:rPr lang="ru-RU" sz="1200" b="1" dirty="0">
                <a:solidFill>
                  <a:srgbClr val="606060"/>
                </a:solidFill>
                <a:latin typeface="Tahoma" pitchFamily="34" charset="0"/>
              </a:rPr>
              <a:t>.2009г.</a:t>
            </a:r>
          </a:p>
        </p:txBody>
      </p:sp>
      <p:sp>
        <p:nvSpPr>
          <p:cNvPr id="8" name="AutoShape 6"/>
          <p:cNvSpPr>
            <a:spLocks noChangeArrowheads="1"/>
          </p:cNvSpPr>
          <p:nvPr/>
        </p:nvSpPr>
        <p:spPr bwMode="auto">
          <a:xfrm>
            <a:off x="285720" y="696502"/>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13" name="AutoShape 4"/>
          <p:cNvSpPr>
            <a:spLocks noGrp="1" noChangeArrowheads="1"/>
          </p:cNvSpPr>
          <p:nvPr>
            <p:ph type="ctrTitle"/>
          </p:nvPr>
        </p:nvSpPr>
        <p:spPr>
          <a:xfrm>
            <a:off x="357158" y="2196701"/>
            <a:ext cx="8572560" cy="964413"/>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2400">
                <a:solidFill>
                  <a:schemeClr val="bg1"/>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20644199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1"/>
          <p:cNvSpPr>
            <a:spLocks noGrp="1" noChangeArrowheads="1"/>
          </p:cNvSpPr>
          <p:nvPr>
            <p:ph type="sldNum" sz="quarter" idx="10"/>
          </p:nvPr>
        </p:nvSpPr>
        <p:spPr>
          <a:xfrm>
            <a:off x="8666163" y="303610"/>
            <a:ext cx="298450" cy="159544"/>
          </a:xfrm>
          <a:prstGeom prst="rect">
            <a:avLst/>
          </a:prstGeom>
        </p:spPr>
        <p:txBody>
          <a:bodyPr/>
          <a:lstStyle>
            <a:lvl1pPr>
              <a:defRPr>
                <a:solidFill>
                  <a:prstClr val="black"/>
                </a:solidFill>
                <a:latin typeface="Arial" charset="0"/>
                <a:cs typeface="Arial" charset="0"/>
              </a:defRPr>
            </a:lvl1pPr>
          </a:lstStyle>
          <a:p>
            <a:pPr>
              <a:defRPr/>
            </a:pPr>
            <a:fld id="{B6DC79F5-5010-4534-BDF5-78E9BE0AB6C0}" type="slidenum">
              <a:rPr lang="ru-RU"/>
              <a:pPr>
                <a:defRPr/>
              </a:pPr>
              <a:t>‹#›</a:t>
            </a:fld>
            <a:endParaRPr lang="ru-RU" dirty="0"/>
          </a:p>
        </p:txBody>
      </p:sp>
    </p:spTree>
    <p:extLst>
      <p:ext uri="{BB962C8B-B14F-4D97-AF65-F5344CB8AC3E}">
        <p14:creationId xmlns:p14="http://schemas.microsoft.com/office/powerpoint/2010/main" val="331072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19"/>
            <a:ext cx="7772400" cy="1102519"/>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fld id="{952F88EF-A219-4F93-8AED-B886A713CC37}" type="slidenum">
              <a:rPr lang="ru-RU"/>
              <a:pPr/>
              <a:t>‹#›</a:t>
            </a:fld>
            <a:endParaRPr lang="ru-RU" dirty="0"/>
          </a:p>
        </p:txBody>
      </p:sp>
    </p:spTree>
    <p:extLst>
      <p:ext uri="{BB962C8B-B14F-4D97-AF65-F5344CB8AC3E}">
        <p14:creationId xmlns:p14="http://schemas.microsoft.com/office/powerpoint/2010/main" val="11962063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fld id="{786BC422-30D0-41CA-B66B-6EE6426E481A}" type="slidenum">
              <a:rPr lang="ru-RU"/>
              <a:pPr/>
              <a:t>‹#›</a:t>
            </a:fld>
            <a:endParaRPr lang="ru-RU" dirty="0"/>
          </a:p>
        </p:txBody>
      </p:sp>
    </p:spTree>
    <p:extLst>
      <p:ext uri="{BB962C8B-B14F-4D97-AF65-F5344CB8AC3E}">
        <p14:creationId xmlns:p14="http://schemas.microsoft.com/office/powerpoint/2010/main" val="1939261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fld id="{C321B2A5-73DF-4C9D-98A9-B486A619F03C}" type="slidenum">
              <a:rPr lang="ru-RU"/>
              <a:pPr/>
              <a:t>‹#›</a:t>
            </a:fld>
            <a:endParaRPr lang="ru-RU" dirty="0"/>
          </a:p>
        </p:txBody>
      </p:sp>
    </p:spTree>
    <p:extLst>
      <p:ext uri="{BB962C8B-B14F-4D97-AF65-F5344CB8AC3E}">
        <p14:creationId xmlns:p14="http://schemas.microsoft.com/office/powerpoint/2010/main" val="77633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fld id="{B9A4FB43-A287-40E4-AD5E-640F9897B2F3}" type="slidenum">
              <a:rPr lang="ru-RU"/>
              <a:pPr/>
              <a:t>‹#›</a:t>
            </a:fld>
            <a:endParaRPr lang="ru-RU" dirty="0"/>
          </a:p>
        </p:txBody>
      </p:sp>
    </p:spTree>
    <p:extLst>
      <p:ext uri="{BB962C8B-B14F-4D97-AF65-F5344CB8AC3E}">
        <p14:creationId xmlns:p14="http://schemas.microsoft.com/office/powerpoint/2010/main" val="11514584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9" name="Номер слайда 5"/>
          <p:cNvSpPr>
            <a:spLocks noGrp="1"/>
          </p:cNvSpPr>
          <p:nvPr>
            <p:ph type="sldNum" sz="quarter" idx="12"/>
          </p:nvPr>
        </p:nvSpPr>
        <p:spPr/>
        <p:txBody>
          <a:bodyPr/>
          <a:lstStyle>
            <a:lvl1pPr>
              <a:defRPr/>
            </a:lvl1pPr>
          </a:lstStyle>
          <a:p>
            <a:fld id="{5152D9C3-DA83-4115-9050-D9BE2F42583D}" type="slidenum">
              <a:rPr lang="ru-RU"/>
              <a:pPr/>
              <a:t>‹#›</a:t>
            </a:fld>
            <a:endParaRPr lang="ru-RU" dirty="0"/>
          </a:p>
        </p:txBody>
      </p:sp>
    </p:spTree>
    <p:extLst>
      <p:ext uri="{BB962C8B-B14F-4D97-AF65-F5344CB8AC3E}">
        <p14:creationId xmlns:p14="http://schemas.microsoft.com/office/powerpoint/2010/main" val="323023017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5" name="Номер слайда 5"/>
          <p:cNvSpPr>
            <a:spLocks noGrp="1"/>
          </p:cNvSpPr>
          <p:nvPr>
            <p:ph type="sldNum" sz="quarter" idx="12"/>
          </p:nvPr>
        </p:nvSpPr>
        <p:spPr/>
        <p:txBody>
          <a:bodyPr/>
          <a:lstStyle>
            <a:lvl1pPr>
              <a:defRPr/>
            </a:lvl1pPr>
          </a:lstStyle>
          <a:p>
            <a:fld id="{556573B6-821D-47CF-90CD-42043515238C}" type="slidenum">
              <a:rPr lang="ru-RU"/>
              <a:pPr/>
              <a:t>‹#›</a:t>
            </a:fld>
            <a:endParaRPr lang="ru-RU" dirty="0"/>
          </a:p>
        </p:txBody>
      </p:sp>
    </p:spTree>
    <p:extLst>
      <p:ext uri="{BB962C8B-B14F-4D97-AF65-F5344CB8AC3E}">
        <p14:creationId xmlns:p14="http://schemas.microsoft.com/office/powerpoint/2010/main" val="70889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4" name="Номер слайда 5"/>
          <p:cNvSpPr>
            <a:spLocks noGrp="1"/>
          </p:cNvSpPr>
          <p:nvPr>
            <p:ph type="sldNum" sz="quarter" idx="12"/>
          </p:nvPr>
        </p:nvSpPr>
        <p:spPr/>
        <p:txBody>
          <a:bodyPr/>
          <a:lstStyle>
            <a:lvl1pPr>
              <a:defRPr/>
            </a:lvl1pPr>
          </a:lstStyle>
          <a:p>
            <a:fld id="{4EAEBAFE-4C03-4F76-BA66-3F8E7FB4BC37}" type="slidenum">
              <a:rPr lang="ru-RU"/>
              <a:pPr/>
              <a:t>‹#›</a:t>
            </a:fld>
            <a:endParaRPr lang="ru-RU" dirty="0"/>
          </a:p>
        </p:txBody>
      </p:sp>
    </p:spTree>
    <p:extLst>
      <p:ext uri="{BB962C8B-B14F-4D97-AF65-F5344CB8AC3E}">
        <p14:creationId xmlns:p14="http://schemas.microsoft.com/office/powerpoint/2010/main" val="29539915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04787"/>
            <a:ext cx="3008313" cy="871538"/>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fld id="{D48B9C79-AA02-49A7-9E8C-E42D150BB30D}" type="slidenum">
              <a:rPr lang="ru-RU"/>
              <a:pPr/>
              <a:t>‹#›</a:t>
            </a:fld>
            <a:endParaRPr lang="ru-RU" dirty="0"/>
          </a:p>
        </p:txBody>
      </p:sp>
    </p:spTree>
    <p:extLst>
      <p:ext uri="{BB962C8B-B14F-4D97-AF65-F5344CB8AC3E}">
        <p14:creationId xmlns:p14="http://schemas.microsoft.com/office/powerpoint/2010/main" val="115208861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0"/>
            <a:ext cx="5486400" cy="425054"/>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459581"/>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fld id="{569D8C79-2B38-40DC-AA41-9D0C0D02C170}" type="slidenum">
              <a:rPr lang="ru-RU"/>
              <a:pPr/>
              <a:t>‹#›</a:t>
            </a:fld>
            <a:endParaRPr lang="ru-RU" dirty="0"/>
          </a:p>
        </p:txBody>
      </p:sp>
    </p:spTree>
    <p:extLst>
      <p:ext uri="{BB962C8B-B14F-4D97-AF65-F5344CB8AC3E}">
        <p14:creationId xmlns:p14="http://schemas.microsoft.com/office/powerpoint/2010/main" val="1714202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14900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fld id="{D736ECDC-A3F6-4A7F-ABCA-F0B3FE381852}" type="slidenum">
              <a:rPr lang="ru-RU"/>
              <a:pPr/>
              <a:t>‹#›</a:t>
            </a:fld>
            <a:endParaRPr lang="ru-RU" dirty="0"/>
          </a:p>
        </p:txBody>
      </p:sp>
    </p:spTree>
    <p:extLst>
      <p:ext uri="{BB962C8B-B14F-4D97-AF65-F5344CB8AC3E}">
        <p14:creationId xmlns:p14="http://schemas.microsoft.com/office/powerpoint/2010/main" val="169710783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05979"/>
            <a:ext cx="2057400" cy="4388644"/>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05979"/>
            <a:ext cx="6019800" cy="43886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fld id="{220DE1DE-DF9A-4720-98D2-D92DA85735CB}" type="slidenum">
              <a:rPr lang="ru-RU"/>
              <a:pPr/>
              <a:t>‹#›</a:t>
            </a:fld>
            <a:endParaRPr lang="ru-RU" dirty="0"/>
          </a:p>
        </p:txBody>
      </p:sp>
    </p:spTree>
    <p:extLst>
      <p:ext uri="{BB962C8B-B14F-4D97-AF65-F5344CB8AC3E}">
        <p14:creationId xmlns:p14="http://schemas.microsoft.com/office/powerpoint/2010/main" val="185645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2_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3133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Заголовок и объект">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479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cSld name="Титульный слайд">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357189" y="375048"/>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ru-RU" sz="1400" b="1" dirty="0">
                <a:solidFill>
                  <a:srgbClr val="606060"/>
                </a:solidFill>
                <a:latin typeface="Tahoma" pitchFamily="34" charset="0"/>
              </a:rPr>
              <a:t>         Министерство сельского хозяйства Республики Казахстан</a:t>
            </a:r>
          </a:p>
        </p:txBody>
      </p:sp>
      <p:pic>
        <p:nvPicPr>
          <p:cNvPr id="4" name="Рисунок 3" descr="85232.jpg"/>
          <p:cNvPicPr>
            <a:picLocks noChangeAspect="1"/>
          </p:cNvPicPr>
          <p:nvPr/>
        </p:nvPicPr>
        <p:blipFill>
          <a:blip r:embed="rId2" cstate="print">
            <a:grayscl/>
          </a:blip>
          <a:stretch>
            <a:fillRect/>
          </a:stretch>
        </p:blipFill>
        <p:spPr>
          <a:xfrm>
            <a:off x="328000" y="1071552"/>
            <a:ext cx="8601718" cy="3107553"/>
          </a:xfrm>
          <a:prstGeom prst="rect">
            <a:avLst/>
          </a:prstGeom>
          <a:scene3d>
            <a:camera prst="perspectiveFront"/>
            <a:lightRig rig="threePt" dir="t"/>
          </a:scene3d>
        </p:spPr>
      </p:pic>
      <p:pic>
        <p:nvPicPr>
          <p:cNvPr id="5" name="Picture 1" descr="C:\Documents and Settings\Admin\Рабочий стол\sk\ge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625" y="321469"/>
            <a:ext cx="423863" cy="321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27"/>
          <p:cNvSpPr txBox="1">
            <a:spLocks noChangeArrowheads="1"/>
          </p:cNvSpPr>
          <p:nvPr/>
        </p:nvSpPr>
        <p:spPr bwMode="auto">
          <a:xfrm>
            <a:off x="285750" y="4446985"/>
            <a:ext cx="1500188" cy="238527"/>
          </a:xfrm>
          <a:prstGeom prst="rect">
            <a:avLst/>
          </a:prstGeom>
          <a:noFill/>
          <a:ln w="9525">
            <a:noFill/>
            <a:miter lim="800000"/>
            <a:headEnd/>
            <a:tailEnd/>
          </a:ln>
          <a:effectLst/>
        </p:spPr>
        <p:txBody>
          <a:bodyPr>
            <a:spAutoFit/>
          </a:bodyPr>
          <a:lstStyle/>
          <a:p>
            <a:pPr>
              <a:defRPr/>
            </a:pPr>
            <a:r>
              <a:rPr lang="en-US" sz="950" b="1" dirty="0">
                <a:solidFill>
                  <a:srgbClr val="808080">
                    <a:lumMod val="75000"/>
                  </a:srgbClr>
                </a:solidFill>
                <a:latin typeface="Tahoma" pitchFamily="34" charset="0"/>
              </a:rPr>
              <a:t>www. minagri.gov.kz</a:t>
            </a:r>
            <a:endParaRPr lang="ru-RU" sz="950" b="1" dirty="0">
              <a:solidFill>
                <a:srgbClr val="808080">
                  <a:lumMod val="75000"/>
                </a:srgbClr>
              </a:solidFill>
              <a:latin typeface="Tahoma" pitchFamily="34" charset="0"/>
            </a:endParaRPr>
          </a:p>
        </p:txBody>
      </p:sp>
      <p:sp>
        <p:nvSpPr>
          <p:cNvPr id="7" name="Rectangle 3"/>
          <p:cNvSpPr txBox="1">
            <a:spLocks noChangeArrowheads="1"/>
          </p:cNvSpPr>
          <p:nvPr/>
        </p:nvSpPr>
        <p:spPr bwMode="auto">
          <a:xfrm>
            <a:off x="214314" y="4339828"/>
            <a:ext cx="8643937"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r" eaLnBrk="1" hangingPunct="1">
              <a:defRPr/>
            </a:pPr>
            <a:r>
              <a:rPr lang="ru-RU" sz="1200" b="1" dirty="0">
                <a:solidFill>
                  <a:srgbClr val="606060"/>
                </a:solidFill>
                <a:latin typeface="Tahoma" pitchFamily="34" charset="0"/>
              </a:rPr>
              <a:t>Астана</a:t>
            </a:r>
          </a:p>
          <a:p>
            <a:pPr algn="r" eaLnBrk="1" hangingPunct="1">
              <a:defRPr/>
            </a:pPr>
            <a:r>
              <a:rPr lang="en-US" sz="1200" b="1" dirty="0">
                <a:solidFill>
                  <a:srgbClr val="606060"/>
                </a:solidFill>
                <a:latin typeface="Tahoma" pitchFamily="34" charset="0"/>
              </a:rPr>
              <a:t>1</a:t>
            </a:r>
            <a:r>
              <a:rPr lang="ru-RU" sz="1200" b="1" dirty="0">
                <a:solidFill>
                  <a:srgbClr val="606060"/>
                </a:solidFill>
                <a:latin typeface="Tahoma" pitchFamily="34" charset="0"/>
              </a:rPr>
              <a:t>.</a:t>
            </a:r>
            <a:r>
              <a:rPr lang="en-US" sz="1200" b="1" dirty="0">
                <a:solidFill>
                  <a:srgbClr val="606060"/>
                </a:solidFill>
                <a:latin typeface="Tahoma" pitchFamily="34" charset="0"/>
              </a:rPr>
              <a:t>12</a:t>
            </a:r>
            <a:r>
              <a:rPr lang="ru-RU" sz="1200" b="1" dirty="0">
                <a:solidFill>
                  <a:srgbClr val="606060"/>
                </a:solidFill>
                <a:latin typeface="Tahoma" pitchFamily="34" charset="0"/>
              </a:rPr>
              <a:t>.2009г.</a:t>
            </a:r>
          </a:p>
        </p:txBody>
      </p:sp>
      <p:sp>
        <p:nvSpPr>
          <p:cNvPr id="8" name="AutoShape 6"/>
          <p:cNvSpPr>
            <a:spLocks noChangeArrowheads="1"/>
          </p:cNvSpPr>
          <p:nvPr/>
        </p:nvSpPr>
        <p:spPr bwMode="auto">
          <a:xfrm>
            <a:off x="285720" y="696502"/>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13" name="AutoShape 4"/>
          <p:cNvSpPr>
            <a:spLocks noGrp="1" noChangeArrowheads="1"/>
          </p:cNvSpPr>
          <p:nvPr>
            <p:ph type="ctrTitle"/>
          </p:nvPr>
        </p:nvSpPr>
        <p:spPr>
          <a:xfrm>
            <a:off x="357158" y="2196701"/>
            <a:ext cx="8572560" cy="964413"/>
          </a:xfrm>
          <a:prstGeom prst="homePlate">
            <a:avLst>
              <a:gd name="adj" fmla="val 0"/>
            </a:avLst>
          </a:prstGeom>
          <a:solidFill>
            <a:srgbClr val="002060">
              <a:alpha val="78000"/>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2400">
                <a:solidFill>
                  <a:schemeClr val="bg1"/>
                </a:solidFill>
              </a:defRPr>
            </a:lvl1pPr>
          </a:lstStyle>
          <a:p>
            <a:r>
              <a:rPr lang="ru-RU" dirty="0" smtClean="0"/>
              <a:t>Образец заголовка</a:t>
            </a:r>
            <a:endParaRPr lang="ru-RU" dirty="0"/>
          </a:p>
        </p:txBody>
      </p:sp>
    </p:spTree>
    <p:extLst>
      <p:ext uri="{BB962C8B-B14F-4D97-AF65-F5344CB8AC3E}">
        <p14:creationId xmlns:p14="http://schemas.microsoft.com/office/powerpoint/2010/main" val="16279612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7.xml"/><Relationship Id="rId7" Type="http://schemas.openxmlformats.org/officeDocument/2006/relationships/theme" Target="../theme/theme10.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11.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jpe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theme" Target="../theme/theme4.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2.jpeg"/><Relationship Id="rId5" Type="http://schemas.openxmlformats.org/officeDocument/2006/relationships/theme" Target="../theme/theme5.xml"/><Relationship Id="rId4" Type="http://schemas.openxmlformats.org/officeDocument/2006/relationships/slideLayout" Target="../slideLayouts/slideLayout19.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2.jpeg"/><Relationship Id="rId5" Type="http://schemas.openxmlformats.org/officeDocument/2006/relationships/theme" Target="../theme/theme6.xml"/><Relationship Id="rId4" Type="http://schemas.openxmlformats.org/officeDocument/2006/relationships/slideLayout" Target="../slideLayouts/slideLayout23.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4" Type="http://schemas.openxmlformats.org/officeDocument/2006/relationships/slideLayout" Target="../slideLayouts/slideLayout34.xml"/><Relationship Id="rId9"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1.xml"/><Relationship Id="rId7" Type="http://schemas.openxmlformats.org/officeDocument/2006/relationships/theme" Target="../theme/theme9.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866" r:id="rId1"/>
    <p:sldLayoutId id="2147484867" r:id="rId2"/>
    <p:sldLayoutId id="2147484868" r:id="rId3"/>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897" r:id="rId1"/>
    <p:sldLayoutId id="2147484898" r:id="rId2"/>
    <p:sldLayoutId id="2147484899" r:id="rId3"/>
    <p:sldLayoutId id="2147484900" r:id="rId4"/>
    <p:sldLayoutId id="2147484901" r:id="rId5"/>
    <p:sldLayoutId id="2147484902"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0597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ru-RU" dirty="0">
              <a:solidFill>
                <a:prstClr val="black">
                  <a:tint val="75000"/>
                </a:prstClr>
              </a:solidFill>
            </a:endParaRPr>
          </a:p>
        </p:txBody>
      </p:sp>
      <p:sp>
        <p:nvSpPr>
          <p:cNvPr id="6" name="Номер слайда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11F4684C-BC10-4DCC-9FCD-33FF57A142CA}" type="slidenum">
              <a:rPr lang="ru-RU" smtClean="0">
                <a:cs typeface="Arial" panose="020B0604020202020204" pitchFamily="34" charset="0"/>
              </a:rPr>
              <a:pPr/>
              <a:t>‹#›</a:t>
            </a:fld>
            <a:endParaRPr lang="ru-RU" dirty="0" smtClean="0">
              <a:cs typeface="Arial" panose="020B0604020202020204" pitchFamily="34" charset="0"/>
            </a:endParaRPr>
          </a:p>
        </p:txBody>
      </p:sp>
    </p:spTree>
    <p:extLst>
      <p:ext uri="{BB962C8B-B14F-4D97-AF65-F5344CB8AC3E}">
        <p14:creationId xmlns:p14="http://schemas.microsoft.com/office/powerpoint/2010/main" val="442748316"/>
      </p:ext>
    </p:extLst>
  </p:cSld>
  <p:clrMap bg1="lt1" tx1="dk1" bg2="lt2" tx2="dk2" accent1="accent1" accent2="accent2" accent3="accent3" accent4="accent4" accent5="accent5" accent6="accent6" hlink="hlink" folHlink="folHlink"/>
  <p:sldLayoutIdLst>
    <p:sldLayoutId id="2147484905" r:id="rId1"/>
    <p:sldLayoutId id="2147484906" r:id="rId2"/>
    <p:sldLayoutId id="2147484907" r:id="rId3"/>
    <p:sldLayoutId id="2147484908" r:id="rId4"/>
    <p:sldLayoutId id="2147484909" r:id="rId5"/>
    <p:sldLayoutId id="2147484910" r:id="rId6"/>
    <p:sldLayoutId id="2147484911" r:id="rId7"/>
    <p:sldLayoutId id="2147484912" r:id="rId8"/>
    <p:sldLayoutId id="2147484913" r:id="rId9"/>
    <p:sldLayoutId id="2147484914" r:id="rId10"/>
    <p:sldLayoutId id="2147484915"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ext Box 27"/>
          <p:cNvSpPr txBox="1">
            <a:spLocks noChangeArrowheads="1"/>
          </p:cNvSpPr>
          <p:nvPr/>
        </p:nvSpPr>
        <p:spPr bwMode="auto">
          <a:xfrm>
            <a:off x="7500939" y="4804173"/>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606060"/>
                </a:solidFill>
                <a:latin typeface="Tahoma" pitchFamily="34" charset="0"/>
              </a:rPr>
              <a:t>www. minagri.gov.kz</a:t>
            </a:r>
            <a:endParaRPr lang="ru-RU" sz="900" b="1" dirty="0">
              <a:solidFill>
                <a:srgbClr val="606060"/>
              </a:solidFill>
              <a:latin typeface="Tahoma" pitchFamily="34" charset="0"/>
            </a:endParaRPr>
          </a:p>
        </p:txBody>
      </p:sp>
      <p:sp>
        <p:nvSpPr>
          <p:cNvPr id="1027" name="AutoShape 2"/>
          <p:cNvSpPr>
            <a:spLocks noChangeArrowheads="1"/>
          </p:cNvSpPr>
          <p:nvPr/>
        </p:nvSpPr>
        <p:spPr bwMode="auto">
          <a:xfrm>
            <a:off x="214313" y="4661297"/>
            <a:ext cx="8713787" cy="428625"/>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endParaRPr>
          </a:p>
        </p:txBody>
      </p:sp>
      <p:sp>
        <p:nvSpPr>
          <p:cNvPr id="24" name="Rectangle 5"/>
          <p:cNvSpPr txBox="1">
            <a:spLocks noChangeArrowheads="1"/>
          </p:cNvSpPr>
          <p:nvPr/>
        </p:nvSpPr>
        <p:spPr bwMode="auto">
          <a:xfrm>
            <a:off x="8714669" y="267891"/>
            <a:ext cx="237244" cy="215444"/>
          </a:xfrm>
          <a:prstGeom prst="rect">
            <a:avLst/>
          </a:prstGeom>
          <a:noFill/>
          <a:ln w="9525">
            <a:noFill/>
            <a:miter lim="800000"/>
            <a:headEnd/>
            <a:tailEnd/>
          </a:ln>
          <a:effectLst/>
        </p:spPr>
        <p:txBody>
          <a:bodyPr wrap="none" lIns="0" tIns="0" rIns="0" bIns="0">
            <a:spAutoFit/>
          </a:bodyPr>
          <a:lstStyle>
            <a:lvl1pPr algn="r">
              <a:defRPr sz="1400" b="1">
                <a:solidFill>
                  <a:srgbClr val="5F6062"/>
                </a:solidFill>
                <a:latin typeface="Arial Black" pitchFamily="34" charset="0"/>
                <a:cs typeface="Tahoma" pitchFamily="34" charset="0"/>
              </a:defRPr>
            </a:lvl1pPr>
          </a:lstStyle>
          <a:p>
            <a:pPr>
              <a:defRPr/>
            </a:pPr>
            <a:fld id="{E35AAD53-8DE1-4C44-9DD4-B507D3CB3744}" type="slidenum">
              <a:rPr lang="ru-RU" smtClean="0"/>
              <a:pPr>
                <a:defRPr/>
              </a:pPr>
              <a:t>‹#›</a:t>
            </a:fld>
            <a:endParaRPr lang="ru-RU" dirty="0"/>
          </a:p>
        </p:txBody>
      </p:sp>
      <p:sp>
        <p:nvSpPr>
          <p:cNvPr id="1029" name="TextBox 24"/>
          <p:cNvSpPr txBox="1">
            <a:spLocks noChangeArrowheads="1"/>
          </p:cNvSpPr>
          <p:nvPr/>
        </p:nvSpPr>
        <p:spPr bwMode="auto">
          <a:xfrm>
            <a:off x="357189" y="4768454"/>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1400" b="1" dirty="0">
                <a:solidFill>
                  <a:srgbClr val="606060"/>
                </a:solidFill>
              </a:rPr>
              <a:t>         </a:t>
            </a:r>
            <a:r>
              <a:rPr lang="ru-RU" sz="1400" b="1" dirty="0">
                <a:solidFill>
                  <a:srgbClr val="606060"/>
                </a:solidFill>
              </a:rPr>
              <a:t> </a:t>
            </a:r>
            <a:r>
              <a:rPr lang="en-US" sz="1400" b="1" dirty="0">
                <a:solidFill>
                  <a:srgbClr val="606060"/>
                </a:solidFill>
              </a:rPr>
              <a:t> </a:t>
            </a:r>
            <a:r>
              <a:rPr lang="ru-RU" sz="1400" b="1" dirty="0">
                <a:solidFill>
                  <a:srgbClr val="606060"/>
                </a:solidFill>
              </a:rPr>
              <a:t>Министерство сельского хозяйства Республики Казахстан</a:t>
            </a:r>
            <a:endParaRPr lang="ru-RU" sz="1400" b="1" dirty="0">
              <a:solidFill>
                <a:srgbClr val="606060"/>
              </a:solidFill>
              <a:latin typeface="Tahoma" pitchFamily="34" charset="0"/>
            </a:endParaRPr>
          </a:p>
        </p:txBody>
      </p:sp>
      <p:pic>
        <p:nvPicPr>
          <p:cNvPr id="1030" name="Picture 1" descr="C:\Documents and Settings\Admin\Рабочий стол\sk\ger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7189" y="4714875"/>
            <a:ext cx="428625" cy="3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AutoShape 6"/>
          <p:cNvSpPr>
            <a:spLocks noChangeArrowheads="1"/>
          </p:cNvSpPr>
          <p:nvPr/>
        </p:nvSpPr>
        <p:spPr bwMode="auto">
          <a:xfrm>
            <a:off x="214282" y="642924"/>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28" name="AutoShape 6"/>
          <p:cNvSpPr>
            <a:spLocks noChangeArrowheads="1"/>
          </p:cNvSpPr>
          <p:nvPr/>
        </p:nvSpPr>
        <p:spPr bwMode="auto">
          <a:xfrm>
            <a:off x="214282" y="4607733"/>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4851" r:id="rId1"/>
    <p:sldLayoutId id="2147484871" r:id="rId2"/>
    <p:sldLayoutId id="2147484852" r:id="rId3"/>
    <p:sldLayoutId id="2147484853" r:id="rId4"/>
  </p:sldLayoutIdLst>
  <p:hf hdr="0" ftr="0" dt="0"/>
  <p:txStyles>
    <p:titleStyle>
      <a:lvl1pPr algn="l" rtl="0" eaLnBrk="0" fontAlgn="base" hangingPunct="0">
        <a:spcBef>
          <a:spcPct val="0"/>
        </a:spcBef>
        <a:spcAft>
          <a:spcPct val="0"/>
        </a:spcAft>
        <a:defRPr sz="2600">
          <a:solidFill>
            <a:srgbClr val="5F5F5F"/>
          </a:solidFill>
          <a:latin typeface="+mj-lt"/>
          <a:ea typeface="+mj-ea"/>
          <a:cs typeface="+mj-cs"/>
        </a:defRPr>
      </a:lvl1pPr>
      <a:lvl2pPr algn="l" rtl="0" eaLnBrk="0" fontAlgn="base" hangingPunct="0">
        <a:spcBef>
          <a:spcPct val="0"/>
        </a:spcBef>
        <a:spcAft>
          <a:spcPct val="0"/>
        </a:spcAft>
        <a:defRPr sz="2600">
          <a:solidFill>
            <a:srgbClr val="5F5F5F"/>
          </a:solidFill>
          <a:latin typeface="Tahoma" pitchFamily="34" charset="0"/>
        </a:defRPr>
      </a:lvl2pPr>
      <a:lvl3pPr algn="l" rtl="0" eaLnBrk="0" fontAlgn="base" hangingPunct="0">
        <a:spcBef>
          <a:spcPct val="0"/>
        </a:spcBef>
        <a:spcAft>
          <a:spcPct val="0"/>
        </a:spcAft>
        <a:defRPr sz="2600">
          <a:solidFill>
            <a:srgbClr val="5F5F5F"/>
          </a:solidFill>
          <a:latin typeface="Tahoma" pitchFamily="34" charset="0"/>
        </a:defRPr>
      </a:lvl3pPr>
      <a:lvl4pPr algn="l" rtl="0" eaLnBrk="0" fontAlgn="base" hangingPunct="0">
        <a:spcBef>
          <a:spcPct val="0"/>
        </a:spcBef>
        <a:spcAft>
          <a:spcPct val="0"/>
        </a:spcAft>
        <a:defRPr sz="2600">
          <a:solidFill>
            <a:srgbClr val="5F5F5F"/>
          </a:solidFill>
          <a:latin typeface="Tahoma" pitchFamily="34" charset="0"/>
        </a:defRPr>
      </a:lvl4pPr>
      <a:lvl5pPr algn="l" rtl="0" eaLnBrk="0" fontAlgn="base" hangingPunct="0">
        <a:spcBef>
          <a:spcPct val="0"/>
        </a:spcBef>
        <a:spcAft>
          <a:spcPct val="0"/>
        </a:spcAft>
        <a:defRPr sz="2600">
          <a:solidFill>
            <a:srgbClr val="5F5F5F"/>
          </a:solidFill>
          <a:latin typeface="Tahoma" pitchFamily="34" charset="0"/>
        </a:defRPr>
      </a:lvl5pPr>
      <a:lvl6pPr marL="457200" algn="l" rtl="0" eaLnBrk="1" fontAlgn="base" hangingPunct="1">
        <a:spcBef>
          <a:spcPct val="0"/>
        </a:spcBef>
        <a:spcAft>
          <a:spcPct val="0"/>
        </a:spcAft>
        <a:defRPr sz="2000">
          <a:solidFill>
            <a:srgbClr val="5F5F5F"/>
          </a:solidFill>
          <a:latin typeface="Tahoma" pitchFamily="34" charset="0"/>
        </a:defRPr>
      </a:lvl6pPr>
      <a:lvl7pPr marL="914400" algn="l" rtl="0" eaLnBrk="1" fontAlgn="base" hangingPunct="1">
        <a:spcBef>
          <a:spcPct val="0"/>
        </a:spcBef>
        <a:spcAft>
          <a:spcPct val="0"/>
        </a:spcAft>
        <a:defRPr sz="2000">
          <a:solidFill>
            <a:srgbClr val="5F5F5F"/>
          </a:solidFill>
          <a:latin typeface="Tahoma" pitchFamily="34" charset="0"/>
        </a:defRPr>
      </a:lvl7pPr>
      <a:lvl8pPr marL="1371600" algn="l" rtl="0" eaLnBrk="1" fontAlgn="base" hangingPunct="1">
        <a:spcBef>
          <a:spcPct val="0"/>
        </a:spcBef>
        <a:spcAft>
          <a:spcPct val="0"/>
        </a:spcAft>
        <a:defRPr sz="2000">
          <a:solidFill>
            <a:srgbClr val="5F5F5F"/>
          </a:solidFill>
          <a:latin typeface="Tahoma" pitchFamily="34" charset="0"/>
        </a:defRPr>
      </a:lvl8pPr>
      <a:lvl9pPr marL="1828800" algn="l" rtl="0" eaLnBrk="1" fontAlgn="base" hangingPunct="1">
        <a:spcBef>
          <a:spcPct val="0"/>
        </a:spcBef>
        <a:spcAft>
          <a:spcPct val="0"/>
        </a:spcAft>
        <a:defRPr sz="2000">
          <a:solidFill>
            <a:srgbClr val="5F5F5F"/>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Char char="•"/>
        <a:defRPr sz="1600">
          <a:solidFill>
            <a:srgbClr val="262626"/>
          </a:solidFill>
          <a:latin typeface="+mn-lt"/>
          <a:ea typeface="+mn-ea"/>
          <a:cs typeface="+mn-cs"/>
        </a:defRPr>
      </a:lvl1pPr>
      <a:lvl2pPr marL="355600" indent="-176213" algn="l" rtl="0" eaLnBrk="0" fontAlgn="base" hangingPunct="0">
        <a:spcBef>
          <a:spcPct val="20000"/>
        </a:spcBef>
        <a:spcAft>
          <a:spcPct val="0"/>
        </a:spcAft>
        <a:buClr>
          <a:srgbClr val="002060"/>
        </a:buClr>
        <a:buFont typeface="Wingdings" pitchFamily="2" charset="2"/>
        <a:buChar char="§"/>
        <a:defRPr sz="1400">
          <a:solidFill>
            <a:srgbClr val="262626"/>
          </a:solidFill>
          <a:latin typeface="+mn-lt"/>
        </a:defRPr>
      </a:lvl2pPr>
      <a:lvl3pPr marL="719138" indent="-184150" algn="l" rtl="0" eaLnBrk="0" fontAlgn="base" hangingPunct="0">
        <a:spcBef>
          <a:spcPct val="20000"/>
        </a:spcBef>
        <a:spcAft>
          <a:spcPct val="0"/>
        </a:spcAft>
        <a:buClr>
          <a:srgbClr val="002060"/>
        </a:buClr>
        <a:buFont typeface="Wingdings" pitchFamily="2" charset="2"/>
        <a:buChar char="§"/>
        <a:defRPr sz="1200">
          <a:solidFill>
            <a:srgbClr val="262626"/>
          </a:solidFill>
          <a:latin typeface="+mn-lt"/>
        </a:defRPr>
      </a:lvl3pPr>
      <a:lvl4pPr marL="1074738" indent="-176213"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4pPr>
      <a:lvl5pPr marL="1439863" indent="-185738"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5pPr>
      <a:lvl6pPr marL="18970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6pPr>
      <a:lvl7pPr marL="23542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7pPr>
      <a:lvl8pPr marL="28114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8pPr>
      <a:lvl9pPr marL="32686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ext Box 27"/>
          <p:cNvSpPr txBox="1">
            <a:spLocks noChangeArrowheads="1"/>
          </p:cNvSpPr>
          <p:nvPr/>
        </p:nvSpPr>
        <p:spPr bwMode="auto">
          <a:xfrm>
            <a:off x="7500939" y="4804173"/>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606060"/>
                </a:solidFill>
                <a:latin typeface="Tahoma" pitchFamily="34" charset="0"/>
              </a:rPr>
              <a:t>www. minagri.gov.kz</a:t>
            </a:r>
            <a:endParaRPr lang="ru-RU" sz="900" b="1" dirty="0">
              <a:solidFill>
                <a:srgbClr val="606060"/>
              </a:solidFill>
              <a:latin typeface="Tahoma" pitchFamily="34" charset="0"/>
            </a:endParaRPr>
          </a:p>
        </p:txBody>
      </p:sp>
      <p:sp>
        <p:nvSpPr>
          <p:cNvPr id="2051" name="AutoShape 2"/>
          <p:cNvSpPr>
            <a:spLocks noChangeArrowheads="1"/>
          </p:cNvSpPr>
          <p:nvPr/>
        </p:nvSpPr>
        <p:spPr bwMode="auto">
          <a:xfrm>
            <a:off x="214313" y="4661297"/>
            <a:ext cx="8713787" cy="428625"/>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endParaRPr>
          </a:p>
        </p:txBody>
      </p:sp>
      <p:sp>
        <p:nvSpPr>
          <p:cNvPr id="2052" name="TextBox 24"/>
          <p:cNvSpPr txBox="1">
            <a:spLocks noChangeArrowheads="1"/>
          </p:cNvSpPr>
          <p:nvPr/>
        </p:nvSpPr>
        <p:spPr bwMode="auto">
          <a:xfrm>
            <a:off x="357189" y="4768454"/>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1400" b="1" dirty="0">
                <a:solidFill>
                  <a:srgbClr val="606060"/>
                </a:solidFill>
              </a:rPr>
              <a:t>         </a:t>
            </a:r>
            <a:r>
              <a:rPr lang="ru-RU" sz="1400" b="1" dirty="0">
                <a:solidFill>
                  <a:srgbClr val="606060"/>
                </a:solidFill>
              </a:rPr>
              <a:t> </a:t>
            </a:r>
            <a:r>
              <a:rPr lang="en-US" sz="1400" b="1" dirty="0">
                <a:solidFill>
                  <a:srgbClr val="606060"/>
                </a:solidFill>
              </a:rPr>
              <a:t> </a:t>
            </a:r>
            <a:r>
              <a:rPr lang="ru-RU" sz="1400" b="1" dirty="0">
                <a:solidFill>
                  <a:srgbClr val="606060"/>
                </a:solidFill>
              </a:rPr>
              <a:t>Министерство сельского хозяйства Республики Казахстан</a:t>
            </a:r>
            <a:endParaRPr lang="ru-RU" sz="1400" b="1" dirty="0">
              <a:solidFill>
                <a:srgbClr val="606060"/>
              </a:solidFill>
              <a:latin typeface="Tahoma" pitchFamily="34" charset="0"/>
            </a:endParaRPr>
          </a:p>
        </p:txBody>
      </p:sp>
      <p:pic>
        <p:nvPicPr>
          <p:cNvPr id="2053" name="Picture 1" descr="C:\Documents and Settings\Admin\Рабочий стол\sk\ger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7189" y="4714875"/>
            <a:ext cx="428625" cy="3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AutoShape 6"/>
          <p:cNvSpPr>
            <a:spLocks noChangeArrowheads="1"/>
          </p:cNvSpPr>
          <p:nvPr/>
        </p:nvSpPr>
        <p:spPr bwMode="auto">
          <a:xfrm>
            <a:off x="214282" y="642924"/>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28" name="AutoShape 6"/>
          <p:cNvSpPr>
            <a:spLocks noChangeArrowheads="1"/>
          </p:cNvSpPr>
          <p:nvPr/>
        </p:nvSpPr>
        <p:spPr bwMode="auto">
          <a:xfrm>
            <a:off x="214282" y="4607733"/>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4854" r:id="rId1"/>
    <p:sldLayoutId id="2147484872" r:id="rId2"/>
    <p:sldLayoutId id="2147484855" r:id="rId3"/>
    <p:sldLayoutId id="2147484856" r:id="rId4"/>
  </p:sldLayoutIdLst>
  <p:hf hdr="0" ftr="0" dt="0"/>
  <p:txStyles>
    <p:titleStyle>
      <a:lvl1pPr algn="l" rtl="0" eaLnBrk="0" fontAlgn="base" hangingPunct="0">
        <a:spcBef>
          <a:spcPct val="0"/>
        </a:spcBef>
        <a:spcAft>
          <a:spcPct val="0"/>
        </a:spcAft>
        <a:defRPr sz="2600">
          <a:solidFill>
            <a:srgbClr val="5F5F5F"/>
          </a:solidFill>
          <a:latin typeface="+mj-lt"/>
          <a:ea typeface="+mj-ea"/>
          <a:cs typeface="+mj-cs"/>
        </a:defRPr>
      </a:lvl1pPr>
      <a:lvl2pPr algn="l" rtl="0" eaLnBrk="0" fontAlgn="base" hangingPunct="0">
        <a:spcBef>
          <a:spcPct val="0"/>
        </a:spcBef>
        <a:spcAft>
          <a:spcPct val="0"/>
        </a:spcAft>
        <a:defRPr sz="2600">
          <a:solidFill>
            <a:srgbClr val="5F5F5F"/>
          </a:solidFill>
          <a:latin typeface="Tahoma" pitchFamily="34" charset="0"/>
        </a:defRPr>
      </a:lvl2pPr>
      <a:lvl3pPr algn="l" rtl="0" eaLnBrk="0" fontAlgn="base" hangingPunct="0">
        <a:spcBef>
          <a:spcPct val="0"/>
        </a:spcBef>
        <a:spcAft>
          <a:spcPct val="0"/>
        </a:spcAft>
        <a:defRPr sz="2600">
          <a:solidFill>
            <a:srgbClr val="5F5F5F"/>
          </a:solidFill>
          <a:latin typeface="Tahoma" pitchFamily="34" charset="0"/>
        </a:defRPr>
      </a:lvl3pPr>
      <a:lvl4pPr algn="l" rtl="0" eaLnBrk="0" fontAlgn="base" hangingPunct="0">
        <a:spcBef>
          <a:spcPct val="0"/>
        </a:spcBef>
        <a:spcAft>
          <a:spcPct val="0"/>
        </a:spcAft>
        <a:defRPr sz="2600">
          <a:solidFill>
            <a:srgbClr val="5F5F5F"/>
          </a:solidFill>
          <a:latin typeface="Tahoma" pitchFamily="34" charset="0"/>
        </a:defRPr>
      </a:lvl4pPr>
      <a:lvl5pPr algn="l" rtl="0" eaLnBrk="0" fontAlgn="base" hangingPunct="0">
        <a:spcBef>
          <a:spcPct val="0"/>
        </a:spcBef>
        <a:spcAft>
          <a:spcPct val="0"/>
        </a:spcAft>
        <a:defRPr sz="2600">
          <a:solidFill>
            <a:srgbClr val="5F5F5F"/>
          </a:solidFill>
          <a:latin typeface="Tahoma" pitchFamily="34" charset="0"/>
        </a:defRPr>
      </a:lvl5pPr>
      <a:lvl6pPr marL="457200" algn="l" rtl="0" eaLnBrk="1" fontAlgn="base" hangingPunct="1">
        <a:spcBef>
          <a:spcPct val="0"/>
        </a:spcBef>
        <a:spcAft>
          <a:spcPct val="0"/>
        </a:spcAft>
        <a:defRPr sz="2000">
          <a:solidFill>
            <a:srgbClr val="5F5F5F"/>
          </a:solidFill>
          <a:latin typeface="Tahoma" pitchFamily="34" charset="0"/>
        </a:defRPr>
      </a:lvl6pPr>
      <a:lvl7pPr marL="914400" algn="l" rtl="0" eaLnBrk="1" fontAlgn="base" hangingPunct="1">
        <a:spcBef>
          <a:spcPct val="0"/>
        </a:spcBef>
        <a:spcAft>
          <a:spcPct val="0"/>
        </a:spcAft>
        <a:defRPr sz="2000">
          <a:solidFill>
            <a:srgbClr val="5F5F5F"/>
          </a:solidFill>
          <a:latin typeface="Tahoma" pitchFamily="34" charset="0"/>
        </a:defRPr>
      </a:lvl7pPr>
      <a:lvl8pPr marL="1371600" algn="l" rtl="0" eaLnBrk="1" fontAlgn="base" hangingPunct="1">
        <a:spcBef>
          <a:spcPct val="0"/>
        </a:spcBef>
        <a:spcAft>
          <a:spcPct val="0"/>
        </a:spcAft>
        <a:defRPr sz="2000">
          <a:solidFill>
            <a:srgbClr val="5F5F5F"/>
          </a:solidFill>
          <a:latin typeface="Tahoma" pitchFamily="34" charset="0"/>
        </a:defRPr>
      </a:lvl8pPr>
      <a:lvl9pPr marL="1828800" algn="l" rtl="0" eaLnBrk="1" fontAlgn="base" hangingPunct="1">
        <a:spcBef>
          <a:spcPct val="0"/>
        </a:spcBef>
        <a:spcAft>
          <a:spcPct val="0"/>
        </a:spcAft>
        <a:defRPr sz="2000">
          <a:solidFill>
            <a:srgbClr val="5F5F5F"/>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Char char="•"/>
        <a:defRPr sz="1600">
          <a:solidFill>
            <a:srgbClr val="262626"/>
          </a:solidFill>
          <a:latin typeface="+mn-lt"/>
          <a:ea typeface="+mn-ea"/>
          <a:cs typeface="+mn-cs"/>
        </a:defRPr>
      </a:lvl1pPr>
      <a:lvl2pPr marL="355600" indent="-176213" algn="l" rtl="0" eaLnBrk="0" fontAlgn="base" hangingPunct="0">
        <a:spcBef>
          <a:spcPct val="20000"/>
        </a:spcBef>
        <a:spcAft>
          <a:spcPct val="0"/>
        </a:spcAft>
        <a:buClr>
          <a:srgbClr val="002060"/>
        </a:buClr>
        <a:buFont typeface="Wingdings" pitchFamily="2" charset="2"/>
        <a:buChar char="§"/>
        <a:defRPr sz="1400">
          <a:solidFill>
            <a:srgbClr val="262626"/>
          </a:solidFill>
          <a:latin typeface="+mn-lt"/>
        </a:defRPr>
      </a:lvl2pPr>
      <a:lvl3pPr marL="719138" indent="-184150" algn="l" rtl="0" eaLnBrk="0" fontAlgn="base" hangingPunct="0">
        <a:spcBef>
          <a:spcPct val="20000"/>
        </a:spcBef>
        <a:spcAft>
          <a:spcPct val="0"/>
        </a:spcAft>
        <a:buClr>
          <a:srgbClr val="002060"/>
        </a:buClr>
        <a:buFont typeface="Wingdings" pitchFamily="2" charset="2"/>
        <a:buChar char="§"/>
        <a:defRPr sz="1200">
          <a:solidFill>
            <a:srgbClr val="262626"/>
          </a:solidFill>
          <a:latin typeface="+mn-lt"/>
        </a:defRPr>
      </a:lvl3pPr>
      <a:lvl4pPr marL="1074738" indent="-176213"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4pPr>
      <a:lvl5pPr marL="1439863" indent="-185738"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5pPr>
      <a:lvl6pPr marL="18970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6pPr>
      <a:lvl7pPr marL="23542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7pPr>
      <a:lvl8pPr marL="28114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8pPr>
      <a:lvl9pPr marL="32686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ext Box 27"/>
          <p:cNvSpPr txBox="1">
            <a:spLocks noChangeArrowheads="1"/>
          </p:cNvSpPr>
          <p:nvPr/>
        </p:nvSpPr>
        <p:spPr bwMode="auto">
          <a:xfrm>
            <a:off x="7500939" y="4804173"/>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606060"/>
                </a:solidFill>
                <a:latin typeface="Tahoma" pitchFamily="34" charset="0"/>
              </a:rPr>
              <a:t>www. minagri.gov.kz</a:t>
            </a:r>
            <a:endParaRPr lang="ru-RU" sz="900" b="1" dirty="0">
              <a:solidFill>
                <a:srgbClr val="606060"/>
              </a:solidFill>
              <a:latin typeface="Tahoma" pitchFamily="34" charset="0"/>
            </a:endParaRPr>
          </a:p>
        </p:txBody>
      </p:sp>
      <p:sp>
        <p:nvSpPr>
          <p:cNvPr id="3075" name="AutoShape 2"/>
          <p:cNvSpPr>
            <a:spLocks noChangeArrowheads="1"/>
          </p:cNvSpPr>
          <p:nvPr/>
        </p:nvSpPr>
        <p:spPr bwMode="auto">
          <a:xfrm>
            <a:off x="214313" y="4661297"/>
            <a:ext cx="8713787" cy="428625"/>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endParaRPr>
          </a:p>
        </p:txBody>
      </p:sp>
      <p:sp>
        <p:nvSpPr>
          <p:cNvPr id="3076" name="TextBox 24"/>
          <p:cNvSpPr txBox="1">
            <a:spLocks noChangeArrowheads="1"/>
          </p:cNvSpPr>
          <p:nvPr/>
        </p:nvSpPr>
        <p:spPr bwMode="auto">
          <a:xfrm>
            <a:off x="357189" y="4768454"/>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1400" b="1" dirty="0">
                <a:solidFill>
                  <a:srgbClr val="606060"/>
                </a:solidFill>
              </a:rPr>
              <a:t>         </a:t>
            </a:r>
            <a:r>
              <a:rPr lang="ru-RU" sz="1400" b="1" dirty="0">
                <a:solidFill>
                  <a:srgbClr val="606060"/>
                </a:solidFill>
              </a:rPr>
              <a:t> </a:t>
            </a:r>
            <a:r>
              <a:rPr lang="en-US" sz="1400" b="1" dirty="0">
                <a:solidFill>
                  <a:srgbClr val="606060"/>
                </a:solidFill>
              </a:rPr>
              <a:t> </a:t>
            </a:r>
            <a:r>
              <a:rPr lang="ru-RU" sz="1400" b="1" dirty="0">
                <a:solidFill>
                  <a:srgbClr val="606060"/>
                </a:solidFill>
              </a:rPr>
              <a:t>Министерство сельского хозяйства Республики Казахстан</a:t>
            </a:r>
            <a:endParaRPr lang="ru-RU" sz="1400" b="1" dirty="0">
              <a:solidFill>
                <a:srgbClr val="606060"/>
              </a:solidFill>
              <a:latin typeface="Tahoma" pitchFamily="34" charset="0"/>
            </a:endParaRPr>
          </a:p>
        </p:txBody>
      </p:sp>
      <p:pic>
        <p:nvPicPr>
          <p:cNvPr id="3077" name="Picture 1" descr="C:\Documents and Settings\Admin\Рабочий стол\sk\ger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7189" y="4714875"/>
            <a:ext cx="428625" cy="3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AutoShape 6"/>
          <p:cNvSpPr>
            <a:spLocks noChangeArrowheads="1"/>
          </p:cNvSpPr>
          <p:nvPr/>
        </p:nvSpPr>
        <p:spPr bwMode="auto">
          <a:xfrm>
            <a:off x="214282" y="642924"/>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28" name="AutoShape 6"/>
          <p:cNvSpPr>
            <a:spLocks noChangeArrowheads="1"/>
          </p:cNvSpPr>
          <p:nvPr/>
        </p:nvSpPr>
        <p:spPr bwMode="auto">
          <a:xfrm>
            <a:off x="214282" y="4607733"/>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4857" r:id="rId1"/>
    <p:sldLayoutId id="2147484873" r:id="rId2"/>
    <p:sldLayoutId id="2147484858" r:id="rId3"/>
    <p:sldLayoutId id="2147484859" r:id="rId4"/>
  </p:sldLayoutIdLst>
  <p:hf hdr="0" ftr="0" dt="0"/>
  <p:txStyles>
    <p:titleStyle>
      <a:lvl1pPr algn="l" rtl="0" eaLnBrk="0" fontAlgn="base" hangingPunct="0">
        <a:spcBef>
          <a:spcPct val="0"/>
        </a:spcBef>
        <a:spcAft>
          <a:spcPct val="0"/>
        </a:spcAft>
        <a:defRPr sz="2600">
          <a:solidFill>
            <a:srgbClr val="5F5F5F"/>
          </a:solidFill>
          <a:latin typeface="+mj-lt"/>
          <a:ea typeface="+mj-ea"/>
          <a:cs typeface="+mj-cs"/>
        </a:defRPr>
      </a:lvl1pPr>
      <a:lvl2pPr algn="l" rtl="0" eaLnBrk="0" fontAlgn="base" hangingPunct="0">
        <a:spcBef>
          <a:spcPct val="0"/>
        </a:spcBef>
        <a:spcAft>
          <a:spcPct val="0"/>
        </a:spcAft>
        <a:defRPr sz="2600">
          <a:solidFill>
            <a:srgbClr val="5F5F5F"/>
          </a:solidFill>
          <a:latin typeface="Tahoma" pitchFamily="34" charset="0"/>
        </a:defRPr>
      </a:lvl2pPr>
      <a:lvl3pPr algn="l" rtl="0" eaLnBrk="0" fontAlgn="base" hangingPunct="0">
        <a:spcBef>
          <a:spcPct val="0"/>
        </a:spcBef>
        <a:spcAft>
          <a:spcPct val="0"/>
        </a:spcAft>
        <a:defRPr sz="2600">
          <a:solidFill>
            <a:srgbClr val="5F5F5F"/>
          </a:solidFill>
          <a:latin typeface="Tahoma" pitchFamily="34" charset="0"/>
        </a:defRPr>
      </a:lvl3pPr>
      <a:lvl4pPr algn="l" rtl="0" eaLnBrk="0" fontAlgn="base" hangingPunct="0">
        <a:spcBef>
          <a:spcPct val="0"/>
        </a:spcBef>
        <a:spcAft>
          <a:spcPct val="0"/>
        </a:spcAft>
        <a:defRPr sz="2600">
          <a:solidFill>
            <a:srgbClr val="5F5F5F"/>
          </a:solidFill>
          <a:latin typeface="Tahoma" pitchFamily="34" charset="0"/>
        </a:defRPr>
      </a:lvl4pPr>
      <a:lvl5pPr algn="l" rtl="0" eaLnBrk="0" fontAlgn="base" hangingPunct="0">
        <a:spcBef>
          <a:spcPct val="0"/>
        </a:spcBef>
        <a:spcAft>
          <a:spcPct val="0"/>
        </a:spcAft>
        <a:defRPr sz="2600">
          <a:solidFill>
            <a:srgbClr val="5F5F5F"/>
          </a:solidFill>
          <a:latin typeface="Tahoma" pitchFamily="34" charset="0"/>
        </a:defRPr>
      </a:lvl5pPr>
      <a:lvl6pPr marL="457200" algn="l" rtl="0" eaLnBrk="1" fontAlgn="base" hangingPunct="1">
        <a:spcBef>
          <a:spcPct val="0"/>
        </a:spcBef>
        <a:spcAft>
          <a:spcPct val="0"/>
        </a:spcAft>
        <a:defRPr sz="2000">
          <a:solidFill>
            <a:srgbClr val="5F5F5F"/>
          </a:solidFill>
          <a:latin typeface="Tahoma" pitchFamily="34" charset="0"/>
        </a:defRPr>
      </a:lvl6pPr>
      <a:lvl7pPr marL="914400" algn="l" rtl="0" eaLnBrk="1" fontAlgn="base" hangingPunct="1">
        <a:spcBef>
          <a:spcPct val="0"/>
        </a:spcBef>
        <a:spcAft>
          <a:spcPct val="0"/>
        </a:spcAft>
        <a:defRPr sz="2000">
          <a:solidFill>
            <a:srgbClr val="5F5F5F"/>
          </a:solidFill>
          <a:latin typeface="Tahoma" pitchFamily="34" charset="0"/>
        </a:defRPr>
      </a:lvl7pPr>
      <a:lvl8pPr marL="1371600" algn="l" rtl="0" eaLnBrk="1" fontAlgn="base" hangingPunct="1">
        <a:spcBef>
          <a:spcPct val="0"/>
        </a:spcBef>
        <a:spcAft>
          <a:spcPct val="0"/>
        </a:spcAft>
        <a:defRPr sz="2000">
          <a:solidFill>
            <a:srgbClr val="5F5F5F"/>
          </a:solidFill>
          <a:latin typeface="Tahoma" pitchFamily="34" charset="0"/>
        </a:defRPr>
      </a:lvl8pPr>
      <a:lvl9pPr marL="1828800" algn="l" rtl="0" eaLnBrk="1" fontAlgn="base" hangingPunct="1">
        <a:spcBef>
          <a:spcPct val="0"/>
        </a:spcBef>
        <a:spcAft>
          <a:spcPct val="0"/>
        </a:spcAft>
        <a:defRPr sz="2000">
          <a:solidFill>
            <a:srgbClr val="5F5F5F"/>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Char char="•"/>
        <a:defRPr sz="1600">
          <a:solidFill>
            <a:srgbClr val="262626"/>
          </a:solidFill>
          <a:latin typeface="+mn-lt"/>
          <a:ea typeface="+mn-ea"/>
          <a:cs typeface="+mn-cs"/>
        </a:defRPr>
      </a:lvl1pPr>
      <a:lvl2pPr marL="355600" indent="-176213" algn="l" rtl="0" eaLnBrk="0" fontAlgn="base" hangingPunct="0">
        <a:spcBef>
          <a:spcPct val="20000"/>
        </a:spcBef>
        <a:spcAft>
          <a:spcPct val="0"/>
        </a:spcAft>
        <a:buClr>
          <a:srgbClr val="002060"/>
        </a:buClr>
        <a:buFont typeface="Wingdings" pitchFamily="2" charset="2"/>
        <a:buChar char="§"/>
        <a:defRPr sz="1400">
          <a:solidFill>
            <a:srgbClr val="262626"/>
          </a:solidFill>
          <a:latin typeface="+mn-lt"/>
        </a:defRPr>
      </a:lvl2pPr>
      <a:lvl3pPr marL="719138" indent="-184150" algn="l" rtl="0" eaLnBrk="0" fontAlgn="base" hangingPunct="0">
        <a:spcBef>
          <a:spcPct val="20000"/>
        </a:spcBef>
        <a:spcAft>
          <a:spcPct val="0"/>
        </a:spcAft>
        <a:buClr>
          <a:srgbClr val="002060"/>
        </a:buClr>
        <a:buFont typeface="Wingdings" pitchFamily="2" charset="2"/>
        <a:buChar char="§"/>
        <a:defRPr sz="1200">
          <a:solidFill>
            <a:srgbClr val="262626"/>
          </a:solidFill>
          <a:latin typeface="+mn-lt"/>
        </a:defRPr>
      </a:lvl3pPr>
      <a:lvl4pPr marL="1074738" indent="-176213"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4pPr>
      <a:lvl5pPr marL="1439863" indent="-185738"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5pPr>
      <a:lvl6pPr marL="18970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6pPr>
      <a:lvl7pPr marL="23542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7pPr>
      <a:lvl8pPr marL="28114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8pPr>
      <a:lvl9pPr marL="32686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ext Box 27"/>
          <p:cNvSpPr txBox="1">
            <a:spLocks noChangeArrowheads="1"/>
          </p:cNvSpPr>
          <p:nvPr/>
        </p:nvSpPr>
        <p:spPr bwMode="auto">
          <a:xfrm>
            <a:off x="7500939" y="4804173"/>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606060"/>
                </a:solidFill>
                <a:latin typeface="Tahoma" pitchFamily="34" charset="0"/>
              </a:rPr>
              <a:t>www. minagri.gov.kz</a:t>
            </a:r>
            <a:endParaRPr lang="ru-RU" sz="900" b="1" dirty="0">
              <a:solidFill>
                <a:srgbClr val="606060"/>
              </a:solidFill>
              <a:latin typeface="Tahoma" pitchFamily="34" charset="0"/>
            </a:endParaRPr>
          </a:p>
        </p:txBody>
      </p:sp>
      <p:sp>
        <p:nvSpPr>
          <p:cNvPr id="4099" name="AutoShape 2"/>
          <p:cNvSpPr>
            <a:spLocks noChangeArrowheads="1"/>
          </p:cNvSpPr>
          <p:nvPr/>
        </p:nvSpPr>
        <p:spPr bwMode="auto">
          <a:xfrm>
            <a:off x="214313" y="4661297"/>
            <a:ext cx="8713787" cy="428625"/>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endParaRPr>
          </a:p>
        </p:txBody>
      </p:sp>
      <p:sp>
        <p:nvSpPr>
          <p:cNvPr id="4100" name="TextBox 24"/>
          <p:cNvSpPr txBox="1">
            <a:spLocks noChangeArrowheads="1"/>
          </p:cNvSpPr>
          <p:nvPr/>
        </p:nvSpPr>
        <p:spPr bwMode="auto">
          <a:xfrm>
            <a:off x="357189" y="4768454"/>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1400" b="1" dirty="0">
                <a:solidFill>
                  <a:srgbClr val="606060"/>
                </a:solidFill>
              </a:rPr>
              <a:t>         </a:t>
            </a:r>
            <a:r>
              <a:rPr lang="ru-RU" sz="1400" b="1" dirty="0">
                <a:solidFill>
                  <a:srgbClr val="606060"/>
                </a:solidFill>
              </a:rPr>
              <a:t> </a:t>
            </a:r>
            <a:r>
              <a:rPr lang="en-US" sz="1400" b="1" dirty="0">
                <a:solidFill>
                  <a:srgbClr val="606060"/>
                </a:solidFill>
              </a:rPr>
              <a:t> </a:t>
            </a:r>
            <a:r>
              <a:rPr lang="ru-RU" sz="1400" b="1" dirty="0">
                <a:solidFill>
                  <a:srgbClr val="606060"/>
                </a:solidFill>
              </a:rPr>
              <a:t>Министерство сельского хозяйства Республики Казахстан</a:t>
            </a:r>
            <a:endParaRPr lang="ru-RU" sz="1400" b="1" dirty="0">
              <a:solidFill>
                <a:srgbClr val="606060"/>
              </a:solidFill>
              <a:latin typeface="Tahoma" pitchFamily="34" charset="0"/>
            </a:endParaRPr>
          </a:p>
        </p:txBody>
      </p:sp>
      <p:pic>
        <p:nvPicPr>
          <p:cNvPr id="4101" name="Picture 1" descr="C:\Documents and Settings\Admin\Рабочий стол\sk\ger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7189" y="4714875"/>
            <a:ext cx="428625" cy="3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AutoShape 6"/>
          <p:cNvSpPr>
            <a:spLocks noChangeArrowheads="1"/>
          </p:cNvSpPr>
          <p:nvPr/>
        </p:nvSpPr>
        <p:spPr bwMode="auto">
          <a:xfrm>
            <a:off x="214282" y="642924"/>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28" name="AutoShape 6"/>
          <p:cNvSpPr>
            <a:spLocks noChangeArrowheads="1"/>
          </p:cNvSpPr>
          <p:nvPr/>
        </p:nvSpPr>
        <p:spPr bwMode="auto">
          <a:xfrm>
            <a:off x="214282" y="4607733"/>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4860" r:id="rId1"/>
    <p:sldLayoutId id="2147484874" r:id="rId2"/>
    <p:sldLayoutId id="2147484861" r:id="rId3"/>
    <p:sldLayoutId id="2147484862" r:id="rId4"/>
  </p:sldLayoutIdLst>
  <p:hf hdr="0" ftr="0" dt="0"/>
  <p:txStyles>
    <p:titleStyle>
      <a:lvl1pPr algn="l" rtl="0" eaLnBrk="0" fontAlgn="base" hangingPunct="0">
        <a:spcBef>
          <a:spcPct val="0"/>
        </a:spcBef>
        <a:spcAft>
          <a:spcPct val="0"/>
        </a:spcAft>
        <a:defRPr sz="2600">
          <a:solidFill>
            <a:srgbClr val="5F5F5F"/>
          </a:solidFill>
          <a:latin typeface="+mj-lt"/>
          <a:ea typeface="+mj-ea"/>
          <a:cs typeface="+mj-cs"/>
        </a:defRPr>
      </a:lvl1pPr>
      <a:lvl2pPr algn="l" rtl="0" eaLnBrk="0" fontAlgn="base" hangingPunct="0">
        <a:spcBef>
          <a:spcPct val="0"/>
        </a:spcBef>
        <a:spcAft>
          <a:spcPct val="0"/>
        </a:spcAft>
        <a:defRPr sz="2600">
          <a:solidFill>
            <a:srgbClr val="5F5F5F"/>
          </a:solidFill>
          <a:latin typeface="Tahoma" pitchFamily="34" charset="0"/>
        </a:defRPr>
      </a:lvl2pPr>
      <a:lvl3pPr algn="l" rtl="0" eaLnBrk="0" fontAlgn="base" hangingPunct="0">
        <a:spcBef>
          <a:spcPct val="0"/>
        </a:spcBef>
        <a:spcAft>
          <a:spcPct val="0"/>
        </a:spcAft>
        <a:defRPr sz="2600">
          <a:solidFill>
            <a:srgbClr val="5F5F5F"/>
          </a:solidFill>
          <a:latin typeface="Tahoma" pitchFamily="34" charset="0"/>
        </a:defRPr>
      </a:lvl3pPr>
      <a:lvl4pPr algn="l" rtl="0" eaLnBrk="0" fontAlgn="base" hangingPunct="0">
        <a:spcBef>
          <a:spcPct val="0"/>
        </a:spcBef>
        <a:spcAft>
          <a:spcPct val="0"/>
        </a:spcAft>
        <a:defRPr sz="2600">
          <a:solidFill>
            <a:srgbClr val="5F5F5F"/>
          </a:solidFill>
          <a:latin typeface="Tahoma" pitchFamily="34" charset="0"/>
        </a:defRPr>
      </a:lvl4pPr>
      <a:lvl5pPr algn="l" rtl="0" eaLnBrk="0" fontAlgn="base" hangingPunct="0">
        <a:spcBef>
          <a:spcPct val="0"/>
        </a:spcBef>
        <a:spcAft>
          <a:spcPct val="0"/>
        </a:spcAft>
        <a:defRPr sz="2600">
          <a:solidFill>
            <a:srgbClr val="5F5F5F"/>
          </a:solidFill>
          <a:latin typeface="Tahoma" pitchFamily="34" charset="0"/>
        </a:defRPr>
      </a:lvl5pPr>
      <a:lvl6pPr marL="457200" algn="l" rtl="0" eaLnBrk="1" fontAlgn="base" hangingPunct="1">
        <a:spcBef>
          <a:spcPct val="0"/>
        </a:spcBef>
        <a:spcAft>
          <a:spcPct val="0"/>
        </a:spcAft>
        <a:defRPr sz="2000">
          <a:solidFill>
            <a:srgbClr val="5F5F5F"/>
          </a:solidFill>
          <a:latin typeface="Tahoma" pitchFamily="34" charset="0"/>
        </a:defRPr>
      </a:lvl6pPr>
      <a:lvl7pPr marL="914400" algn="l" rtl="0" eaLnBrk="1" fontAlgn="base" hangingPunct="1">
        <a:spcBef>
          <a:spcPct val="0"/>
        </a:spcBef>
        <a:spcAft>
          <a:spcPct val="0"/>
        </a:spcAft>
        <a:defRPr sz="2000">
          <a:solidFill>
            <a:srgbClr val="5F5F5F"/>
          </a:solidFill>
          <a:latin typeface="Tahoma" pitchFamily="34" charset="0"/>
        </a:defRPr>
      </a:lvl7pPr>
      <a:lvl8pPr marL="1371600" algn="l" rtl="0" eaLnBrk="1" fontAlgn="base" hangingPunct="1">
        <a:spcBef>
          <a:spcPct val="0"/>
        </a:spcBef>
        <a:spcAft>
          <a:spcPct val="0"/>
        </a:spcAft>
        <a:defRPr sz="2000">
          <a:solidFill>
            <a:srgbClr val="5F5F5F"/>
          </a:solidFill>
          <a:latin typeface="Tahoma" pitchFamily="34" charset="0"/>
        </a:defRPr>
      </a:lvl8pPr>
      <a:lvl9pPr marL="1828800" algn="l" rtl="0" eaLnBrk="1" fontAlgn="base" hangingPunct="1">
        <a:spcBef>
          <a:spcPct val="0"/>
        </a:spcBef>
        <a:spcAft>
          <a:spcPct val="0"/>
        </a:spcAft>
        <a:defRPr sz="2000">
          <a:solidFill>
            <a:srgbClr val="5F5F5F"/>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Char char="•"/>
        <a:defRPr sz="1600">
          <a:solidFill>
            <a:srgbClr val="262626"/>
          </a:solidFill>
          <a:latin typeface="+mn-lt"/>
          <a:ea typeface="+mn-ea"/>
          <a:cs typeface="+mn-cs"/>
        </a:defRPr>
      </a:lvl1pPr>
      <a:lvl2pPr marL="355600" indent="-176213" algn="l" rtl="0" eaLnBrk="0" fontAlgn="base" hangingPunct="0">
        <a:spcBef>
          <a:spcPct val="20000"/>
        </a:spcBef>
        <a:spcAft>
          <a:spcPct val="0"/>
        </a:spcAft>
        <a:buClr>
          <a:srgbClr val="002060"/>
        </a:buClr>
        <a:buFont typeface="Wingdings" pitchFamily="2" charset="2"/>
        <a:buChar char="§"/>
        <a:defRPr sz="1400">
          <a:solidFill>
            <a:srgbClr val="262626"/>
          </a:solidFill>
          <a:latin typeface="+mn-lt"/>
        </a:defRPr>
      </a:lvl2pPr>
      <a:lvl3pPr marL="719138" indent="-184150" algn="l" rtl="0" eaLnBrk="0" fontAlgn="base" hangingPunct="0">
        <a:spcBef>
          <a:spcPct val="20000"/>
        </a:spcBef>
        <a:spcAft>
          <a:spcPct val="0"/>
        </a:spcAft>
        <a:buClr>
          <a:srgbClr val="002060"/>
        </a:buClr>
        <a:buFont typeface="Wingdings" pitchFamily="2" charset="2"/>
        <a:buChar char="§"/>
        <a:defRPr sz="1200">
          <a:solidFill>
            <a:srgbClr val="262626"/>
          </a:solidFill>
          <a:latin typeface="+mn-lt"/>
        </a:defRPr>
      </a:lvl3pPr>
      <a:lvl4pPr marL="1074738" indent="-176213"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4pPr>
      <a:lvl5pPr marL="1439863" indent="-185738"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5pPr>
      <a:lvl6pPr marL="18970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6pPr>
      <a:lvl7pPr marL="23542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7pPr>
      <a:lvl8pPr marL="28114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8pPr>
      <a:lvl9pPr marL="32686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ext Box 27"/>
          <p:cNvSpPr txBox="1">
            <a:spLocks noChangeArrowheads="1"/>
          </p:cNvSpPr>
          <p:nvPr/>
        </p:nvSpPr>
        <p:spPr bwMode="auto">
          <a:xfrm>
            <a:off x="7500939" y="4804173"/>
            <a:ext cx="150018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900" b="1" dirty="0">
                <a:solidFill>
                  <a:srgbClr val="606060"/>
                </a:solidFill>
                <a:latin typeface="Tahoma" pitchFamily="34" charset="0"/>
              </a:rPr>
              <a:t>www. minagri.gov.kz</a:t>
            </a:r>
            <a:endParaRPr lang="ru-RU" sz="900" b="1" dirty="0">
              <a:solidFill>
                <a:srgbClr val="606060"/>
              </a:solidFill>
              <a:latin typeface="Tahoma" pitchFamily="34" charset="0"/>
            </a:endParaRPr>
          </a:p>
        </p:txBody>
      </p:sp>
      <p:sp>
        <p:nvSpPr>
          <p:cNvPr id="5123" name="AutoShape 2"/>
          <p:cNvSpPr>
            <a:spLocks noChangeArrowheads="1"/>
          </p:cNvSpPr>
          <p:nvPr/>
        </p:nvSpPr>
        <p:spPr bwMode="auto">
          <a:xfrm>
            <a:off x="214313" y="4661297"/>
            <a:ext cx="8713787" cy="428625"/>
          </a:xfrm>
          <a:prstGeom prst="homePlate">
            <a:avLst>
              <a:gd name="adj" fmla="val 0"/>
            </a:avLst>
          </a:prstGeom>
          <a:noFill/>
          <a:ln w="6350" algn="ctr">
            <a:solidFill>
              <a:srgbClr val="5F606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ru-RU" sz="800" dirty="0">
              <a:solidFill>
                <a:srgbClr val="000000"/>
              </a:solidFill>
            </a:endParaRPr>
          </a:p>
        </p:txBody>
      </p:sp>
      <p:sp>
        <p:nvSpPr>
          <p:cNvPr id="5124" name="TextBox 24"/>
          <p:cNvSpPr txBox="1">
            <a:spLocks noChangeArrowheads="1"/>
          </p:cNvSpPr>
          <p:nvPr/>
        </p:nvSpPr>
        <p:spPr bwMode="auto">
          <a:xfrm>
            <a:off x="357189" y="4768454"/>
            <a:ext cx="63579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defRPr/>
            </a:pPr>
            <a:r>
              <a:rPr lang="en-US" sz="1400" b="1" dirty="0">
                <a:solidFill>
                  <a:srgbClr val="606060"/>
                </a:solidFill>
              </a:rPr>
              <a:t>         </a:t>
            </a:r>
            <a:r>
              <a:rPr lang="ru-RU" sz="1400" b="1" dirty="0">
                <a:solidFill>
                  <a:srgbClr val="606060"/>
                </a:solidFill>
              </a:rPr>
              <a:t> </a:t>
            </a:r>
            <a:r>
              <a:rPr lang="en-US" sz="1400" b="1" dirty="0">
                <a:solidFill>
                  <a:srgbClr val="606060"/>
                </a:solidFill>
              </a:rPr>
              <a:t> </a:t>
            </a:r>
            <a:r>
              <a:rPr lang="ru-RU" sz="1400" b="1" dirty="0">
                <a:solidFill>
                  <a:srgbClr val="606060"/>
                </a:solidFill>
              </a:rPr>
              <a:t>Министерство сельского хозяйства Республики Казахстан</a:t>
            </a:r>
            <a:endParaRPr lang="ru-RU" sz="1400" b="1" dirty="0">
              <a:solidFill>
                <a:srgbClr val="606060"/>
              </a:solidFill>
              <a:latin typeface="Tahoma" pitchFamily="34" charset="0"/>
            </a:endParaRPr>
          </a:p>
        </p:txBody>
      </p:sp>
      <p:pic>
        <p:nvPicPr>
          <p:cNvPr id="5125" name="Picture 1" descr="C:\Documents and Settings\Admin\Рабочий стол\sk\gerb.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7189" y="4714875"/>
            <a:ext cx="428625" cy="32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AutoShape 6"/>
          <p:cNvSpPr>
            <a:spLocks noChangeArrowheads="1"/>
          </p:cNvSpPr>
          <p:nvPr/>
        </p:nvSpPr>
        <p:spPr bwMode="auto">
          <a:xfrm>
            <a:off x="214282" y="642924"/>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
        <p:nvSpPr>
          <p:cNvPr id="28" name="AutoShape 6"/>
          <p:cNvSpPr>
            <a:spLocks noChangeArrowheads="1"/>
          </p:cNvSpPr>
          <p:nvPr/>
        </p:nvSpPr>
        <p:spPr bwMode="auto">
          <a:xfrm>
            <a:off x="214282" y="4607733"/>
            <a:ext cx="8642350" cy="53579"/>
          </a:xfrm>
          <a:prstGeom prst="homePlate">
            <a:avLst>
              <a:gd name="adj" fmla="val 45366"/>
            </a:avLst>
          </a:prstGeom>
          <a:solidFill>
            <a:srgbClr val="002060">
              <a:alpha val="86000"/>
            </a:srgbClr>
          </a:solidFill>
          <a:ln w="9525" algn="ctr">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p>
            <a:pPr>
              <a:defRPr/>
            </a:pPr>
            <a:endParaRPr lang="en-US" sz="1600" b="1" dirty="0">
              <a:solidFill>
                <a:srgbClr val="FFFFFF"/>
              </a:solidFill>
              <a:latin typeface="Tahoma" pitchFamily="34" charset="0"/>
              <a:cs typeface="Tahoma" pitchFamily="34" charset="0"/>
            </a:endParaRPr>
          </a:p>
        </p:txBody>
      </p:sp>
    </p:spTree>
  </p:cSld>
  <p:clrMap bg1="lt1" tx1="dk1" bg2="lt2" tx2="dk2" accent1="accent1" accent2="accent2" accent3="accent3" accent4="accent4" accent5="accent5" accent6="accent6" hlink="hlink" folHlink="folHlink"/>
  <p:sldLayoutIdLst>
    <p:sldLayoutId id="2147484863" r:id="rId1"/>
    <p:sldLayoutId id="2147484875" r:id="rId2"/>
    <p:sldLayoutId id="2147484864" r:id="rId3"/>
    <p:sldLayoutId id="2147484865" r:id="rId4"/>
  </p:sldLayoutIdLst>
  <p:hf hdr="0" ftr="0" dt="0"/>
  <p:txStyles>
    <p:titleStyle>
      <a:lvl1pPr algn="l" rtl="0" eaLnBrk="0" fontAlgn="base" hangingPunct="0">
        <a:spcBef>
          <a:spcPct val="0"/>
        </a:spcBef>
        <a:spcAft>
          <a:spcPct val="0"/>
        </a:spcAft>
        <a:defRPr sz="2600">
          <a:solidFill>
            <a:srgbClr val="5F5F5F"/>
          </a:solidFill>
          <a:latin typeface="+mj-lt"/>
          <a:ea typeface="+mj-ea"/>
          <a:cs typeface="+mj-cs"/>
        </a:defRPr>
      </a:lvl1pPr>
      <a:lvl2pPr algn="l" rtl="0" eaLnBrk="0" fontAlgn="base" hangingPunct="0">
        <a:spcBef>
          <a:spcPct val="0"/>
        </a:spcBef>
        <a:spcAft>
          <a:spcPct val="0"/>
        </a:spcAft>
        <a:defRPr sz="2600">
          <a:solidFill>
            <a:srgbClr val="5F5F5F"/>
          </a:solidFill>
          <a:latin typeface="Tahoma" pitchFamily="34" charset="0"/>
        </a:defRPr>
      </a:lvl2pPr>
      <a:lvl3pPr algn="l" rtl="0" eaLnBrk="0" fontAlgn="base" hangingPunct="0">
        <a:spcBef>
          <a:spcPct val="0"/>
        </a:spcBef>
        <a:spcAft>
          <a:spcPct val="0"/>
        </a:spcAft>
        <a:defRPr sz="2600">
          <a:solidFill>
            <a:srgbClr val="5F5F5F"/>
          </a:solidFill>
          <a:latin typeface="Tahoma" pitchFamily="34" charset="0"/>
        </a:defRPr>
      </a:lvl3pPr>
      <a:lvl4pPr algn="l" rtl="0" eaLnBrk="0" fontAlgn="base" hangingPunct="0">
        <a:spcBef>
          <a:spcPct val="0"/>
        </a:spcBef>
        <a:spcAft>
          <a:spcPct val="0"/>
        </a:spcAft>
        <a:defRPr sz="2600">
          <a:solidFill>
            <a:srgbClr val="5F5F5F"/>
          </a:solidFill>
          <a:latin typeface="Tahoma" pitchFamily="34" charset="0"/>
        </a:defRPr>
      </a:lvl4pPr>
      <a:lvl5pPr algn="l" rtl="0" eaLnBrk="0" fontAlgn="base" hangingPunct="0">
        <a:spcBef>
          <a:spcPct val="0"/>
        </a:spcBef>
        <a:spcAft>
          <a:spcPct val="0"/>
        </a:spcAft>
        <a:defRPr sz="2600">
          <a:solidFill>
            <a:srgbClr val="5F5F5F"/>
          </a:solidFill>
          <a:latin typeface="Tahoma" pitchFamily="34" charset="0"/>
        </a:defRPr>
      </a:lvl5pPr>
      <a:lvl6pPr marL="457200" algn="l" rtl="0" eaLnBrk="1" fontAlgn="base" hangingPunct="1">
        <a:spcBef>
          <a:spcPct val="0"/>
        </a:spcBef>
        <a:spcAft>
          <a:spcPct val="0"/>
        </a:spcAft>
        <a:defRPr sz="2000">
          <a:solidFill>
            <a:srgbClr val="5F5F5F"/>
          </a:solidFill>
          <a:latin typeface="Tahoma" pitchFamily="34" charset="0"/>
        </a:defRPr>
      </a:lvl6pPr>
      <a:lvl7pPr marL="914400" algn="l" rtl="0" eaLnBrk="1" fontAlgn="base" hangingPunct="1">
        <a:spcBef>
          <a:spcPct val="0"/>
        </a:spcBef>
        <a:spcAft>
          <a:spcPct val="0"/>
        </a:spcAft>
        <a:defRPr sz="2000">
          <a:solidFill>
            <a:srgbClr val="5F5F5F"/>
          </a:solidFill>
          <a:latin typeface="Tahoma" pitchFamily="34" charset="0"/>
        </a:defRPr>
      </a:lvl7pPr>
      <a:lvl8pPr marL="1371600" algn="l" rtl="0" eaLnBrk="1" fontAlgn="base" hangingPunct="1">
        <a:spcBef>
          <a:spcPct val="0"/>
        </a:spcBef>
        <a:spcAft>
          <a:spcPct val="0"/>
        </a:spcAft>
        <a:defRPr sz="2000">
          <a:solidFill>
            <a:srgbClr val="5F5F5F"/>
          </a:solidFill>
          <a:latin typeface="Tahoma" pitchFamily="34" charset="0"/>
        </a:defRPr>
      </a:lvl8pPr>
      <a:lvl9pPr marL="1828800" algn="l" rtl="0" eaLnBrk="1" fontAlgn="base" hangingPunct="1">
        <a:spcBef>
          <a:spcPct val="0"/>
        </a:spcBef>
        <a:spcAft>
          <a:spcPct val="0"/>
        </a:spcAft>
        <a:defRPr sz="2000">
          <a:solidFill>
            <a:srgbClr val="5F5F5F"/>
          </a:solidFill>
          <a:latin typeface="Tahoma" pitchFamily="34" charset="0"/>
        </a:defRPr>
      </a:lvl9pPr>
    </p:titleStyle>
    <p:bodyStyle>
      <a:lvl1pPr marL="342900" indent="-342900" algn="l" rtl="0" eaLnBrk="0" fontAlgn="base" hangingPunct="0">
        <a:spcBef>
          <a:spcPct val="20000"/>
        </a:spcBef>
        <a:spcAft>
          <a:spcPct val="0"/>
        </a:spcAft>
        <a:buClr>
          <a:schemeClr val="hlink"/>
        </a:buClr>
        <a:buSzPct val="110000"/>
        <a:buChar char="•"/>
        <a:defRPr sz="1600">
          <a:solidFill>
            <a:srgbClr val="262626"/>
          </a:solidFill>
          <a:latin typeface="+mn-lt"/>
          <a:ea typeface="+mn-ea"/>
          <a:cs typeface="+mn-cs"/>
        </a:defRPr>
      </a:lvl1pPr>
      <a:lvl2pPr marL="355600" indent="-176213" algn="l" rtl="0" eaLnBrk="0" fontAlgn="base" hangingPunct="0">
        <a:spcBef>
          <a:spcPct val="20000"/>
        </a:spcBef>
        <a:spcAft>
          <a:spcPct val="0"/>
        </a:spcAft>
        <a:buClr>
          <a:srgbClr val="002060"/>
        </a:buClr>
        <a:buFont typeface="Wingdings" pitchFamily="2" charset="2"/>
        <a:buChar char="§"/>
        <a:defRPr sz="1400">
          <a:solidFill>
            <a:srgbClr val="262626"/>
          </a:solidFill>
          <a:latin typeface="+mn-lt"/>
        </a:defRPr>
      </a:lvl2pPr>
      <a:lvl3pPr marL="719138" indent="-184150" algn="l" rtl="0" eaLnBrk="0" fontAlgn="base" hangingPunct="0">
        <a:spcBef>
          <a:spcPct val="20000"/>
        </a:spcBef>
        <a:spcAft>
          <a:spcPct val="0"/>
        </a:spcAft>
        <a:buClr>
          <a:srgbClr val="002060"/>
        </a:buClr>
        <a:buFont typeface="Wingdings" pitchFamily="2" charset="2"/>
        <a:buChar char="§"/>
        <a:defRPr sz="1200">
          <a:solidFill>
            <a:srgbClr val="262626"/>
          </a:solidFill>
          <a:latin typeface="+mn-lt"/>
        </a:defRPr>
      </a:lvl3pPr>
      <a:lvl4pPr marL="1074738" indent="-176213"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4pPr>
      <a:lvl5pPr marL="1439863" indent="-185738" algn="l" rtl="0" eaLnBrk="0" fontAlgn="base" hangingPunct="0">
        <a:spcBef>
          <a:spcPct val="20000"/>
        </a:spcBef>
        <a:spcAft>
          <a:spcPct val="0"/>
        </a:spcAft>
        <a:buClr>
          <a:srgbClr val="002060"/>
        </a:buClr>
        <a:buFont typeface="Wingdings" pitchFamily="2" charset="2"/>
        <a:buChar char="§"/>
        <a:defRPr sz="1000">
          <a:solidFill>
            <a:srgbClr val="262626"/>
          </a:solidFill>
          <a:latin typeface="+mn-lt"/>
        </a:defRPr>
      </a:lvl5pPr>
      <a:lvl6pPr marL="18970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6pPr>
      <a:lvl7pPr marL="23542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7pPr>
      <a:lvl8pPr marL="28114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8pPr>
      <a:lvl9pPr marL="3268663" indent="-185738" algn="l" rtl="0" eaLnBrk="1" fontAlgn="base" hangingPunct="1">
        <a:spcBef>
          <a:spcPct val="20000"/>
        </a:spcBef>
        <a:spcAft>
          <a:spcPct val="0"/>
        </a:spcAft>
        <a:buClr>
          <a:srgbClr val="F04235"/>
        </a:buClr>
        <a:buFont typeface="Tahoma" pitchFamily="34" charset="0"/>
        <a:buChar char="●"/>
        <a:defRPr sz="1000">
          <a:solidFill>
            <a:srgbClr val="000000"/>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876" r:id="rId1"/>
    <p:sldLayoutId id="2147484877" r:id="rId2"/>
    <p:sldLayoutId id="2147484878" r:id="rId3"/>
    <p:sldLayoutId id="2147484879" r:id="rId4"/>
    <p:sldLayoutId id="2147484880" r:id="rId5"/>
    <p:sldLayoutId id="2147484881" r:id="rId6"/>
    <p:sldLayoutId id="2147484882" r:id="rId7"/>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883" r:id="rId1"/>
    <p:sldLayoutId id="2147484884" r:id="rId2"/>
    <p:sldLayoutId id="2147484885" r:id="rId3"/>
    <p:sldLayoutId id="2147484886" r:id="rId4"/>
    <p:sldLayoutId id="2147484887" r:id="rId5"/>
    <p:sldLayoutId id="2147484888" r:id="rId6"/>
    <p:sldLayoutId id="2147484889" r:id="rId7"/>
    <p:sldLayoutId id="214748489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891" r:id="rId1"/>
    <p:sldLayoutId id="2147484892" r:id="rId2"/>
    <p:sldLayoutId id="2147484893" r:id="rId3"/>
    <p:sldLayoutId id="2147484894" r:id="rId4"/>
    <p:sldLayoutId id="2147484895" r:id="rId5"/>
    <p:sldLayoutId id="2147484896"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56.xml"/><Relationship Id="rId6" Type="http://schemas.openxmlformats.org/officeDocument/2006/relationships/diagramColors" Target="../diagrams/colors1.xml"/><Relationship Id="rId11" Type="http://schemas.openxmlformats.org/officeDocument/2006/relationships/image" Target="../media/image9.png"/><Relationship Id="rId5" Type="http://schemas.openxmlformats.org/officeDocument/2006/relationships/diagramQuickStyle" Target="../diagrams/quickStyle1.xml"/><Relationship Id="rId10" Type="http://schemas.openxmlformats.org/officeDocument/2006/relationships/image" Target="../media/image8.png"/><Relationship Id="rId4" Type="http://schemas.openxmlformats.org/officeDocument/2006/relationships/diagramLayout" Target="../diagrams/layout1.xml"/><Relationship Id="rId9"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7.xml"/></Relationships>
</file>

<file path=ppt/slides/_rels/slide5.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5.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7013" y="113109"/>
            <a:ext cx="658812" cy="489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TextBox 13"/>
          <p:cNvSpPr txBox="1">
            <a:spLocks noChangeArrowheads="1"/>
          </p:cNvSpPr>
          <p:nvPr/>
        </p:nvSpPr>
        <p:spPr bwMode="auto">
          <a:xfrm>
            <a:off x="2268538" y="241698"/>
            <a:ext cx="58610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defRPr>
            </a:lvl1pPr>
            <a:lvl2pPr>
              <a:defRPr sz="2800">
                <a:solidFill>
                  <a:schemeClr val="tx1"/>
                </a:solidFill>
                <a:latin typeface="Calibri" pitchFamily="34" charset="0"/>
              </a:defRPr>
            </a:lvl2pPr>
            <a:lvl3pPr>
              <a:defRPr sz="2400">
                <a:solidFill>
                  <a:schemeClr val="tx1"/>
                </a:solidFill>
                <a:latin typeface="Calibri" pitchFamily="34" charset="0"/>
              </a:defRPr>
            </a:lvl3pPr>
            <a:lvl4pPr>
              <a:defRPr sz="2000">
                <a:solidFill>
                  <a:schemeClr val="tx1"/>
                </a:solidFill>
                <a:latin typeface="Calibri" pitchFamily="34" charset="0"/>
              </a:defRPr>
            </a:lvl4pPr>
            <a:lvl5pPr>
              <a:defRPr sz="2000">
                <a:solidFill>
                  <a:schemeClr val="tx1"/>
                </a:solidFill>
                <a:latin typeface="Calibri" pitchFamily="34" charset="0"/>
              </a:defRPr>
            </a:lvl5pPr>
            <a:lvl6pPr eaLnBrk="0" fontAlgn="base" hangingPunct="0">
              <a:spcAft>
                <a:spcPct val="0"/>
              </a:spcAft>
              <a:buChar char="»"/>
              <a:defRPr sz="2000">
                <a:solidFill>
                  <a:schemeClr val="tx1"/>
                </a:solidFill>
                <a:latin typeface="Calibri" pitchFamily="34" charset="0"/>
              </a:defRPr>
            </a:lvl6pPr>
            <a:lvl7pPr eaLnBrk="0" fontAlgn="base" hangingPunct="0">
              <a:spcAft>
                <a:spcPct val="0"/>
              </a:spcAft>
              <a:buChar char="»"/>
              <a:defRPr sz="2000">
                <a:solidFill>
                  <a:schemeClr val="tx1"/>
                </a:solidFill>
                <a:latin typeface="Calibri" pitchFamily="34" charset="0"/>
              </a:defRPr>
            </a:lvl7pPr>
            <a:lvl8pPr eaLnBrk="0" fontAlgn="base" hangingPunct="0">
              <a:spcAft>
                <a:spcPct val="0"/>
              </a:spcAft>
              <a:buChar char="»"/>
              <a:defRPr sz="2000">
                <a:solidFill>
                  <a:schemeClr val="tx1"/>
                </a:solidFill>
                <a:latin typeface="Calibri" pitchFamily="34" charset="0"/>
              </a:defRPr>
            </a:lvl8pPr>
            <a:lvl9pPr eaLnBrk="0" fontAlgn="base" hangingPunct="0">
              <a:spcAft>
                <a:spcPct val="0"/>
              </a:spcAft>
              <a:buChar char="»"/>
              <a:defRPr sz="2000">
                <a:solidFill>
                  <a:schemeClr val="tx1"/>
                </a:solidFill>
                <a:latin typeface="Calibri" pitchFamily="34" charset="0"/>
              </a:defRPr>
            </a:lvl9pPr>
          </a:lstStyle>
          <a:p>
            <a:pPr eaLnBrk="1" hangingPunct="1"/>
            <a:r>
              <a:rPr lang="kk-KZ" altLang="ru-RU" sz="1400" b="1" dirty="0" smtClean="0">
                <a:solidFill>
                  <a:srgbClr val="254061"/>
                </a:solidFill>
                <a:latin typeface="Tahoma" pitchFamily="34" charset="0"/>
                <a:cs typeface="Tahoma" pitchFamily="34" charset="0"/>
              </a:rPr>
              <a:t>Қазақстан Республикасы Ауыл шаруашылығы министрлігі</a:t>
            </a:r>
            <a:endParaRPr lang="ru-RU" altLang="ru-RU" sz="1400" b="1" dirty="0">
              <a:solidFill>
                <a:srgbClr val="254061"/>
              </a:solidFill>
              <a:latin typeface="Tahoma" pitchFamily="34" charset="0"/>
              <a:cs typeface="Tahoma" pitchFamily="34" charset="0"/>
            </a:endParaRPr>
          </a:p>
        </p:txBody>
      </p:sp>
      <p:sp>
        <p:nvSpPr>
          <p:cNvPr id="6" name="Заголовок 1"/>
          <p:cNvSpPr>
            <a:spLocks noGrp="1"/>
          </p:cNvSpPr>
          <p:nvPr>
            <p:ph type="ctrTitle"/>
          </p:nvPr>
        </p:nvSpPr>
        <p:spPr>
          <a:xfrm>
            <a:off x="0" y="1257084"/>
            <a:ext cx="9144000" cy="1938992"/>
          </a:xfrm>
        </p:spPr>
        <p:txBody>
          <a:bodyPr rtlCol="0">
            <a:spAutoFit/>
          </a:bodyPr>
          <a:lstStyle/>
          <a:p>
            <a:pPr eaLnBrk="1" fontAlgn="auto" hangingPunct="1">
              <a:spcAft>
                <a:spcPts val="0"/>
              </a:spcAft>
              <a:defRPr/>
            </a:pPr>
            <a:r>
              <a:rPr lang="ru-RU" sz="2400" b="1" dirty="0" err="1" smtClean="0">
                <a:solidFill>
                  <a:srgbClr val="254061"/>
                </a:solidFill>
                <a:latin typeface="Tahoma" pitchFamily="34" charset="0"/>
                <a:ea typeface="+mn-ea"/>
                <a:cs typeface="Tahoma" pitchFamily="34" charset="0"/>
              </a:rPr>
              <a:t>Қазақстан</a:t>
            </a:r>
            <a:r>
              <a:rPr lang="ru-RU" sz="2400" b="1" dirty="0" smtClean="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Республикасының</a:t>
            </a:r>
            <a:r>
              <a:rPr lang="ru-RU" sz="2400" b="1" dirty="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агроөнеркәсіптік</a:t>
            </a:r>
            <a:r>
              <a:rPr lang="ru-RU" sz="2400" b="1" dirty="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кешенін</a:t>
            </a:r>
            <a:r>
              <a:rPr lang="ru-RU" sz="2400" b="1" dirty="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дамытудың</a:t>
            </a:r>
            <a:r>
              <a:rPr lang="ru-RU" sz="2400" b="1" dirty="0">
                <a:solidFill>
                  <a:srgbClr val="254061"/>
                </a:solidFill>
                <a:latin typeface="Tahoma" pitchFamily="34" charset="0"/>
                <a:ea typeface="+mn-ea"/>
                <a:cs typeface="Tahoma" pitchFamily="34" charset="0"/>
              </a:rPr>
              <a:t> 2017 - 2021 </a:t>
            </a:r>
            <a:r>
              <a:rPr lang="ru-RU" sz="2400" b="1" dirty="0" err="1">
                <a:solidFill>
                  <a:srgbClr val="254061"/>
                </a:solidFill>
                <a:latin typeface="Tahoma" pitchFamily="34" charset="0"/>
                <a:ea typeface="+mn-ea"/>
                <a:cs typeface="Tahoma" pitchFamily="34" charset="0"/>
              </a:rPr>
              <a:t>жылдарға</a:t>
            </a:r>
            <a:r>
              <a:rPr lang="ru-RU" sz="2400" b="1" dirty="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арналған</a:t>
            </a:r>
            <a:r>
              <a:rPr lang="ru-RU" sz="2400" b="1" dirty="0">
                <a:solidFill>
                  <a:srgbClr val="254061"/>
                </a:solidFill>
                <a:latin typeface="Tahoma" pitchFamily="34" charset="0"/>
                <a:ea typeface="+mn-ea"/>
                <a:cs typeface="Tahoma" pitchFamily="34" charset="0"/>
              </a:rPr>
              <a:t> </a:t>
            </a:r>
            <a:r>
              <a:rPr lang="ru-RU" sz="2400" b="1" dirty="0" err="1">
                <a:solidFill>
                  <a:srgbClr val="254061"/>
                </a:solidFill>
                <a:latin typeface="Tahoma" pitchFamily="34" charset="0"/>
                <a:ea typeface="+mn-ea"/>
                <a:cs typeface="Tahoma" pitchFamily="34" charset="0"/>
              </a:rPr>
              <a:t>мемлекеттік</a:t>
            </a:r>
            <a:r>
              <a:rPr lang="ru-RU" sz="2400" b="1" dirty="0">
                <a:solidFill>
                  <a:srgbClr val="254061"/>
                </a:solidFill>
                <a:latin typeface="Tahoma" pitchFamily="34" charset="0"/>
                <a:ea typeface="+mn-ea"/>
                <a:cs typeface="Tahoma" pitchFamily="34" charset="0"/>
              </a:rPr>
              <a:t> </a:t>
            </a:r>
            <a:r>
              <a:rPr lang="ru-RU" sz="2400" b="1" dirty="0" err="1" smtClean="0">
                <a:solidFill>
                  <a:srgbClr val="254061"/>
                </a:solidFill>
                <a:latin typeface="Tahoma" pitchFamily="34" charset="0"/>
                <a:ea typeface="+mn-ea"/>
                <a:cs typeface="Tahoma" pitchFamily="34" charset="0"/>
              </a:rPr>
              <a:t>бағдарламасына</a:t>
            </a:r>
            <a:r>
              <a:rPr lang="ru-RU" sz="2400" b="1" dirty="0" smtClean="0">
                <a:solidFill>
                  <a:srgbClr val="254061"/>
                </a:solidFill>
                <a:latin typeface="Tahoma" pitchFamily="34" charset="0"/>
                <a:ea typeface="+mn-ea"/>
                <a:cs typeface="Tahoma" pitchFamily="34" charset="0"/>
              </a:rPr>
              <a:t> </a:t>
            </a:r>
            <a:r>
              <a:rPr lang="ru-RU" sz="2400" b="1" dirty="0" err="1" smtClean="0">
                <a:solidFill>
                  <a:srgbClr val="254061"/>
                </a:solidFill>
                <a:latin typeface="Tahoma" pitchFamily="34" charset="0"/>
                <a:ea typeface="+mn-ea"/>
                <a:cs typeface="Tahoma" pitchFamily="34" charset="0"/>
              </a:rPr>
              <a:t>өзгерістер</a:t>
            </a:r>
            <a:r>
              <a:rPr lang="ru-RU" sz="2400" b="1" dirty="0" smtClean="0">
                <a:solidFill>
                  <a:srgbClr val="254061"/>
                </a:solidFill>
                <a:latin typeface="Tahoma" pitchFamily="34" charset="0"/>
                <a:ea typeface="+mn-ea"/>
                <a:cs typeface="Tahoma" pitchFamily="34" charset="0"/>
              </a:rPr>
              <a:t> мен </a:t>
            </a:r>
            <a:r>
              <a:rPr lang="ru-RU" sz="2400" b="1" dirty="0" err="1" smtClean="0">
                <a:solidFill>
                  <a:srgbClr val="254061"/>
                </a:solidFill>
                <a:latin typeface="Tahoma" pitchFamily="34" charset="0"/>
                <a:ea typeface="+mn-ea"/>
                <a:cs typeface="Tahoma" pitchFamily="34" charset="0"/>
              </a:rPr>
              <a:t>толықтырулар</a:t>
            </a:r>
            <a:r>
              <a:rPr lang="ru-RU" sz="2400" b="1" dirty="0" smtClean="0">
                <a:solidFill>
                  <a:srgbClr val="254061"/>
                </a:solidFill>
                <a:latin typeface="Tahoma" pitchFamily="34" charset="0"/>
                <a:ea typeface="+mn-ea"/>
                <a:cs typeface="Tahoma" pitchFamily="34" charset="0"/>
              </a:rPr>
              <a:t> </a:t>
            </a:r>
            <a:r>
              <a:rPr lang="ru-RU" sz="2400" b="1" dirty="0" err="1" smtClean="0">
                <a:solidFill>
                  <a:srgbClr val="254061"/>
                </a:solidFill>
                <a:latin typeface="Tahoma" pitchFamily="34" charset="0"/>
                <a:ea typeface="+mn-ea"/>
                <a:cs typeface="Tahoma" pitchFamily="34" charset="0"/>
              </a:rPr>
              <a:t>енгізу</a:t>
            </a:r>
            <a:r>
              <a:rPr lang="ru-RU" sz="2400" b="1" dirty="0" smtClean="0">
                <a:solidFill>
                  <a:srgbClr val="254061"/>
                </a:solidFill>
                <a:latin typeface="Tahoma" pitchFamily="34" charset="0"/>
                <a:ea typeface="+mn-ea"/>
                <a:cs typeface="Tahoma" pitchFamily="34" charset="0"/>
              </a:rPr>
              <a:t> </a:t>
            </a:r>
            <a:r>
              <a:rPr lang="ru-RU" sz="2400" b="1" dirty="0" err="1" smtClean="0">
                <a:solidFill>
                  <a:srgbClr val="254061"/>
                </a:solidFill>
                <a:latin typeface="Tahoma" pitchFamily="34" charset="0"/>
                <a:ea typeface="+mn-ea"/>
                <a:cs typeface="Tahoma" pitchFamily="34" charset="0"/>
              </a:rPr>
              <a:t>жөніндегі</a:t>
            </a:r>
            <a:r>
              <a:rPr lang="ru-RU" sz="2400" b="1" dirty="0" smtClean="0">
                <a:solidFill>
                  <a:srgbClr val="254061"/>
                </a:solidFill>
                <a:latin typeface="Tahoma" pitchFamily="34" charset="0"/>
                <a:ea typeface="+mn-ea"/>
                <a:cs typeface="Tahoma" pitchFamily="34" charset="0"/>
              </a:rPr>
              <a:t> </a:t>
            </a:r>
            <a:r>
              <a:rPr lang="ru-RU" sz="2400" b="1" dirty="0" err="1" smtClean="0">
                <a:solidFill>
                  <a:srgbClr val="254061"/>
                </a:solidFill>
                <a:latin typeface="Tahoma" pitchFamily="34" charset="0"/>
                <a:ea typeface="+mn-ea"/>
                <a:cs typeface="Tahoma" pitchFamily="34" charset="0"/>
              </a:rPr>
              <a:t>тұжырымдама</a:t>
            </a:r>
            <a:r>
              <a:rPr lang="ru-RU" sz="2400" b="1" dirty="0">
                <a:solidFill>
                  <a:srgbClr val="254061"/>
                </a:solidFill>
                <a:latin typeface="Tahoma" pitchFamily="34" charset="0"/>
                <a:ea typeface="+mn-ea"/>
                <a:cs typeface="Tahoma" pitchFamily="34" charset="0"/>
              </a:rPr>
              <a:t/>
            </a:r>
            <a:br>
              <a:rPr lang="ru-RU" sz="2400" b="1" dirty="0">
                <a:solidFill>
                  <a:srgbClr val="254061"/>
                </a:solidFill>
                <a:latin typeface="Tahoma" pitchFamily="34" charset="0"/>
                <a:ea typeface="+mn-ea"/>
                <a:cs typeface="Tahoma" pitchFamily="34" charset="0"/>
              </a:rPr>
            </a:br>
            <a:endParaRPr lang="ru-RU" sz="2400" b="1" dirty="0">
              <a:solidFill>
                <a:srgbClr val="254061"/>
              </a:solidFill>
              <a:latin typeface="Tahoma" pitchFamily="34" charset="0"/>
              <a:ea typeface="+mn-ea"/>
              <a:cs typeface="Tahoma" pitchFamily="34" charset="0"/>
            </a:endParaRPr>
          </a:p>
        </p:txBody>
      </p:sp>
      <p:sp>
        <p:nvSpPr>
          <p:cNvPr id="5" name="Прямоугольник 4"/>
          <p:cNvSpPr/>
          <p:nvPr/>
        </p:nvSpPr>
        <p:spPr>
          <a:xfrm>
            <a:off x="3635896" y="3075806"/>
            <a:ext cx="5410211" cy="1077218"/>
          </a:xfrm>
          <a:prstGeom prst="rect">
            <a:avLst/>
          </a:prstGeom>
        </p:spPr>
        <p:txBody>
          <a:bodyPr wrap="square">
            <a:spAutoFit/>
          </a:bodyPr>
          <a:lstStyle/>
          <a:p>
            <a:pPr lvl="0" algn="just"/>
            <a:r>
              <a:rPr lang="ru-RU" sz="1600" dirty="0" smtClean="0">
                <a:solidFill>
                  <a:schemeClr val="tx2">
                    <a:lumMod val="50000"/>
                  </a:schemeClr>
                </a:solidFill>
                <a:latin typeface="Arial" pitchFamily="34" charset="0"/>
                <a:ea typeface="Tahoma" panose="020B0604030504040204" pitchFamily="34" charset="0"/>
                <a:cs typeface="Arial" pitchFamily="34" charset="0"/>
              </a:rPr>
              <a:t>«5 </a:t>
            </a:r>
            <a:r>
              <a:rPr lang="ru-RU" sz="1600" dirty="0" err="1">
                <a:solidFill>
                  <a:schemeClr val="tx2">
                    <a:lumMod val="50000"/>
                  </a:schemeClr>
                </a:solidFill>
                <a:latin typeface="Arial" pitchFamily="34" charset="0"/>
                <a:ea typeface="Tahoma" panose="020B0604030504040204" pitchFamily="34" charset="0"/>
                <a:cs typeface="Arial" pitchFamily="34" charset="0"/>
              </a:rPr>
              <a:t>жыл</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ішінде</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агроөнеркәсіп</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кешеніндегі</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еңбек</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өнімділігін</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және</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өңделген</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ауыл</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smtClean="0">
                <a:solidFill>
                  <a:schemeClr val="tx2">
                    <a:lumMod val="50000"/>
                  </a:schemeClr>
                </a:solidFill>
                <a:latin typeface="Arial" pitchFamily="34" charset="0"/>
                <a:ea typeface="Tahoma" panose="020B0604030504040204" pitchFamily="34" charset="0"/>
                <a:cs typeface="Arial" pitchFamily="34" charset="0"/>
              </a:rPr>
              <a:t>шаруашылығы</a:t>
            </a:r>
            <a:r>
              <a:rPr lang="ru-RU" sz="1600" dirty="0" smtClean="0">
                <a:solidFill>
                  <a:schemeClr val="tx2">
                    <a:lumMod val="50000"/>
                  </a:schemeClr>
                </a:solidFill>
                <a:latin typeface="Arial" pitchFamily="34" charset="0"/>
                <a:ea typeface="Tahoma" panose="020B0604030504040204" pitchFamily="34" charset="0"/>
                <a:cs typeface="Arial" pitchFamily="34" charset="0"/>
              </a:rPr>
              <a:t> </a:t>
            </a:r>
            <a:r>
              <a:rPr lang="ru-RU" sz="1600" dirty="0" err="1" smtClean="0">
                <a:solidFill>
                  <a:schemeClr val="tx2">
                    <a:lumMod val="50000"/>
                  </a:schemeClr>
                </a:solidFill>
                <a:latin typeface="Arial" pitchFamily="34" charset="0"/>
                <a:ea typeface="Tahoma" panose="020B0604030504040204" pitchFamily="34" charset="0"/>
                <a:cs typeface="Arial" pitchFamily="34" charset="0"/>
              </a:rPr>
              <a:t>өнімінің</a:t>
            </a:r>
            <a:r>
              <a:rPr lang="ru-RU" sz="1600" dirty="0" smtClean="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экспортын</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тиісінше</a:t>
            </a:r>
            <a:r>
              <a:rPr lang="ru-RU" sz="1600" dirty="0">
                <a:solidFill>
                  <a:schemeClr val="tx2">
                    <a:lumMod val="50000"/>
                  </a:schemeClr>
                </a:solidFill>
                <a:latin typeface="Arial" pitchFamily="34" charset="0"/>
                <a:ea typeface="Tahoma" panose="020B0604030504040204" pitchFamily="34" charset="0"/>
                <a:cs typeface="Arial" pitchFamily="34" charset="0"/>
              </a:rPr>
              <a:t>, кем </a:t>
            </a:r>
            <a:r>
              <a:rPr lang="ru-RU" sz="1600" dirty="0" err="1">
                <a:solidFill>
                  <a:schemeClr val="tx2">
                    <a:lumMod val="50000"/>
                  </a:schemeClr>
                </a:solidFill>
                <a:latin typeface="Arial" pitchFamily="34" charset="0"/>
                <a:ea typeface="Tahoma" panose="020B0604030504040204" pitchFamily="34" charset="0"/>
                <a:cs typeface="Arial" pitchFamily="34" charset="0"/>
              </a:rPr>
              <a:t>дегенде</a:t>
            </a:r>
            <a:r>
              <a:rPr lang="ru-RU" sz="1600" dirty="0">
                <a:solidFill>
                  <a:schemeClr val="tx2">
                    <a:lumMod val="50000"/>
                  </a:schemeClr>
                </a:solidFill>
                <a:latin typeface="Arial" pitchFamily="34" charset="0"/>
                <a:ea typeface="Tahoma" panose="020B0604030504040204" pitchFamily="34" charset="0"/>
                <a:cs typeface="Arial" pitchFamily="34" charset="0"/>
              </a:rPr>
              <a:t> 2,5 </a:t>
            </a:r>
            <a:r>
              <a:rPr lang="ru-RU" sz="1600" dirty="0" err="1">
                <a:solidFill>
                  <a:schemeClr val="tx2">
                    <a:lumMod val="50000"/>
                  </a:schemeClr>
                </a:solidFill>
                <a:latin typeface="Arial" pitchFamily="34" charset="0"/>
                <a:ea typeface="Tahoma" panose="020B0604030504040204" pitchFamily="34" charset="0"/>
                <a:cs typeface="Arial" pitchFamily="34" charset="0"/>
              </a:rPr>
              <a:t>есеге</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a:solidFill>
                  <a:schemeClr val="tx2">
                    <a:lumMod val="50000"/>
                  </a:schemeClr>
                </a:solidFill>
                <a:latin typeface="Arial" pitchFamily="34" charset="0"/>
                <a:ea typeface="Tahoma" panose="020B0604030504040204" pitchFamily="34" charset="0"/>
                <a:cs typeface="Arial" pitchFamily="34" charset="0"/>
              </a:rPr>
              <a:t>арттыруды</a:t>
            </a:r>
            <a:r>
              <a:rPr lang="ru-RU" sz="1600" dirty="0">
                <a:solidFill>
                  <a:schemeClr val="tx2">
                    <a:lumMod val="50000"/>
                  </a:schemeClr>
                </a:solidFill>
                <a:latin typeface="Arial" pitchFamily="34" charset="0"/>
                <a:ea typeface="Tahoma" panose="020B0604030504040204" pitchFamily="34" charset="0"/>
                <a:cs typeface="Arial" pitchFamily="34" charset="0"/>
              </a:rPr>
              <a:t> </a:t>
            </a:r>
            <a:r>
              <a:rPr lang="ru-RU" sz="1600" dirty="0" err="1" smtClean="0">
                <a:solidFill>
                  <a:schemeClr val="tx2">
                    <a:lumMod val="50000"/>
                  </a:schemeClr>
                </a:solidFill>
                <a:latin typeface="Arial" pitchFamily="34" charset="0"/>
                <a:ea typeface="Tahoma" panose="020B0604030504040204" pitchFamily="34" charset="0"/>
                <a:cs typeface="Arial" pitchFamily="34" charset="0"/>
              </a:rPr>
              <a:t>тапсырамын</a:t>
            </a:r>
            <a:r>
              <a:rPr lang="ru-RU" sz="1600" dirty="0" smtClean="0">
                <a:solidFill>
                  <a:schemeClr val="tx2">
                    <a:lumMod val="50000"/>
                  </a:schemeClr>
                </a:solidFill>
                <a:latin typeface="Arial" pitchFamily="34" charset="0"/>
                <a:ea typeface="Tahoma" panose="020B0604030504040204" pitchFamily="34" charset="0"/>
                <a:cs typeface="Arial" pitchFamily="34" charset="0"/>
              </a:rPr>
              <a:t>»</a:t>
            </a:r>
            <a:endParaRPr lang="ru-RU" altLang="ru-RU" sz="1600" dirty="0">
              <a:solidFill>
                <a:schemeClr val="tx2">
                  <a:lumMod val="50000"/>
                </a:schemeClr>
              </a:solidFill>
              <a:latin typeface="Arial" pitchFamily="34" charset="0"/>
              <a:ea typeface="Tahoma" panose="020B0604030504040204" pitchFamily="34" charset="0"/>
              <a:cs typeface="Arial" pitchFamily="34" charset="0"/>
            </a:endParaRPr>
          </a:p>
        </p:txBody>
      </p:sp>
      <p:sp>
        <p:nvSpPr>
          <p:cNvPr id="7" name="Прямоугольник 4"/>
          <p:cNvSpPr>
            <a:spLocks noChangeArrowheads="1"/>
          </p:cNvSpPr>
          <p:nvPr/>
        </p:nvSpPr>
        <p:spPr bwMode="auto">
          <a:xfrm>
            <a:off x="4648984" y="4353949"/>
            <a:ext cx="431550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SzPct val="85000"/>
              <a:buFont typeface="Wingdings 2" pitchFamily="18" charset="2"/>
              <a:buChar char=""/>
              <a:defRPr sz="2700">
                <a:solidFill>
                  <a:schemeClr val="tx1"/>
                </a:solidFill>
                <a:latin typeface="Georgia" pitchFamily="18" charset="0"/>
              </a:defRPr>
            </a:lvl1pPr>
            <a:lvl2pPr marL="742950" indent="-285750">
              <a:spcBef>
                <a:spcPct val="20000"/>
              </a:spcBef>
              <a:buClr>
                <a:schemeClr val="accent2"/>
              </a:buClr>
              <a:buSzPct val="70000"/>
              <a:buFont typeface="Wingdings" pitchFamily="2" charset="2"/>
              <a:buChar char=""/>
              <a:defRPr sz="2200">
                <a:solidFill>
                  <a:schemeClr val="tx2"/>
                </a:solidFill>
                <a:latin typeface="Georgia" pitchFamily="18" charset="0"/>
              </a:defRPr>
            </a:lvl2pPr>
            <a:lvl3pPr marL="1143000" indent="-228600">
              <a:spcBef>
                <a:spcPct val="20000"/>
              </a:spcBef>
              <a:buClr>
                <a:srgbClr val="8CADAE"/>
              </a:buClr>
              <a:buSzPct val="75000"/>
              <a:buFont typeface="Wingdings 2" pitchFamily="18" charset="2"/>
              <a:buChar char=""/>
              <a:defRPr sz="2000">
                <a:solidFill>
                  <a:schemeClr val="tx1"/>
                </a:solidFill>
                <a:latin typeface="Georgia" pitchFamily="18" charset="0"/>
              </a:defRPr>
            </a:lvl3pPr>
            <a:lvl4pPr marL="1600200" indent="-228600">
              <a:spcBef>
                <a:spcPct val="20000"/>
              </a:spcBef>
              <a:buClr>
                <a:srgbClr val="8C7B70"/>
              </a:buClr>
              <a:buSzPct val="70000"/>
              <a:buFont typeface="Wingdings" pitchFamily="2" charset="2"/>
              <a:buChar char=""/>
              <a:defRPr sz="2000">
                <a:solidFill>
                  <a:schemeClr val="tx2"/>
                </a:solidFill>
                <a:latin typeface="Georgia" pitchFamily="18" charset="0"/>
              </a:defRPr>
            </a:lvl4pPr>
            <a:lvl5pPr marL="2057400" indent="-228600">
              <a:spcBef>
                <a:spcPct val="20000"/>
              </a:spcBef>
              <a:buClr>
                <a:srgbClr val="8FB08C"/>
              </a:buClr>
              <a:buChar char="•"/>
              <a:defRPr sz="2000">
                <a:solidFill>
                  <a:schemeClr val="tx1"/>
                </a:solidFill>
                <a:latin typeface="Georgia"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itchFamily="18" charset="0"/>
              </a:defRPr>
            </a:lvl9pPr>
          </a:lstStyle>
          <a:p>
            <a:pPr algn="just">
              <a:spcBef>
                <a:spcPct val="0"/>
              </a:spcBef>
              <a:buClrTx/>
              <a:buSzTx/>
              <a:buNone/>
            </a:pPr>
            <a:r>
              <a:rPr lang="ru-RU" sz="1100" i="1" dirty="0" err="1">
                <a:solidFill>
                  <a:schemeClr val="tx2">
                    <a:lumMod val="50000"/>
                  </a:schemeClr>
                </a:solidFill>
                <a:latin typeface="Arial" pitchFamily="34" charset="0"/>
                <a:cs typeface="Arial" pitchFamily="34" charset="0"/>
              </a:rPr>
              <a:t>Қазақстан</a:t>
            </a:r>
            <a:r>
              <a:rPr lang="ru-RU" sz="1100" i="1" dirty="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Республикасы</a:t>
            </a:r>
            <a:r>
              <a:rPr lang="ru-RU" sz="1100" i="1" dirty="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Президентінің</a:t>
            </a:r>
            <a:r>
              <a:rPr lang="ru-RU" sz="1100" i="1" dirty="0">
                <a:solidFill>
                  <a:schemeClr val="tx2">
                    <a:lumMod val="50000"/>
                  </a:schemeClr>
                </a:solidFill>
                <a:latin typeface="Arial" pitchFamily="34" charset="0"/>
                <a:cs typeface="Arial" pitchFamily="34" charset="0"/>
              </a:rPr>
              <a:t> </a:t>
            </a:r>
            <a:r>
              <a:rPr lang="ru-RU" altLang="ru-RU" sz="1100" i="1" dirty="0" smtClean="0">
                <a:solidFill>
                  <a:schemeClr val="tx2">
                    <a:lumMod val="50000"/>
                  </a:schemeClr>
                </a:solidFill>
                <a:latin typeface="Arial" pitchFamily="34" charset="0"/>
                <a:cs typeface="Arial" pitchFamily="34" charset="0"/>
              </a:rPr>
              <a:t>2018 </a:t>
            </a:r>
            <a:r>
              <a:rPr lang="ru-RU" altLang="ru-RU" sz="1100" i="1" dirty="0" err="1" smtClean="0">
                <a:solidFill>
                  <a:schemeClr val="tx2">
                    <a:lumMod val="50000"/>
                  </a:schemeClr>
                </a:solidFill>
                <a:latin typeface="Arial" pitchFamily="34" charset="0"/>
                <a:cs typeface="Arial" pitchFamily="34" charset="0"/>
              </a:rPr>
              <a:t>жылғы</a:t>
            </a:r>
            <a:r>
              <a:rPr lang="ru-RU" altLang="ru-RU" sz="1100" i="1" dirty="0" smtClean="0">
                <a:solidFill>
                  <a:schemeClr val="tx2">
                    <a:lumMod val="50000"/>
                  </a:schemeClr>
                </a:solidFill>
                <a:latin typeface="Arial" pitchFamily="34" charset="0"/>
                <a:cs typeface="Arial" pitchFamily="34" charset="0"/>
              </a:rPr>
              <a:t> 10 </a:t>
            </a:r>
            <a:r>
              <a:rPr lang="ru-RU" altLang="ru-RU" sz="1100" i="1" dirty="0" err="1" smtClean="0">
                <a:solidFill>
                  <a:schemeClr val="tx2">
                    <a:lumMod val="50000"/>
                  </a:schemeClr>
                </a:solidFill>
                <a:latin typeface="Arial" pitchFamily="34" charset="0"/>
                <a:cs typeface="Arial" pitchFamily="34" charset="0"/>
              </a:rPr>
              <a:t>қаңтардағы</a:t>
            </a:r>
            <a:r>
              <a:rPr lang="ru-RU" altLang="ru-RU" sz="1100" i="1" dirty="0" smtClean="0">
                <a:solidFill>
                  <a:schemeClr val="tx2">
                    <a:lumMod val="50000"/>
                  </a:schemeClr>
                </a:solidFill>
                <a:latin typeface="Arial" pitchFamily="34" charset="0"/>
                <a:cs typeface="Arial" pitchFamily="34" charset="0"/>
              </a:rPr>
              <a:t> «</a:t>
            </a:r>
            <a:r>
              <a:rPr lang="ru-RU" sz="1100" i="1" dirty="0" err="1" smtClean="0">
                <a:solidFill>
                  <a:schemeClr val="tx2">
                    <a:lumMod val="50000"/>
                  </a:schemeClr>
                </a:solidFill>
                <a:latin typeface="Arial" pitchFamily="34" charset="0"/>
                <a:cs typeface="Arial" pitchFamily="34" charset="0"/>
              </a:rPr>
              <a:t>Төртінші</a:t>
            </a:r>
            <a:r>
              <a:rPr lang="ru-RU" sz="1100" i="1" dirty="0" smtClean="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өнеркәсіптік</a:t>
            </a:r>
            <a:r>
              <a:rPr lang="ru-RU" sz="1100" i="1" dirty="0">
                <a:solidFill>
                  <a:schemeClr val="tx2">
                    <a:lumMod val="50000"/>
                  </a:schemeClr>
                </a:solidFill>
                <a:latin typeface="Arial" pitchFamily="34" charset="0"/>
                <a:cs typeface="Arial" pitchFamily="34" charset="0"/>
              </a:rPr>
              <a:t> революция </a:t>
            </a:r>
            <a:r>
              <a:rPr lang="ru-RU" sz="1100" i="1" dirty="0" err="1">
                <a:solidFill>
                  <a:schemeClr val="tx2">
                    <a:lumMod val="50000"/>
                  </a:schemeClr>
                </a:solidFill>
                <a:latin typeface="Arial" pitchFamily="34" charset="0"/>
                <a:cs typeface="Arial" pitchFamily="34" charset="0"/>
              </a:rPr>
              <a:t>жағдайындағы</a:t>
            </a:r>
            <a:r>
              <a:rPr lang="ru-RU" sz="1100" i="1" dirty="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дамудың</a:t>
            </a:r>
            <a:r>
              <a:rPr lang="ru-RU" sz="1100" i="1" dirty="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жаңа</a:t>
            </a:r>
            <a:r>
              <a:rPr lang="ru-RU" sz="1100" i="1" dirty="0">
                <a:solidFill>
                  <a:schemeClr val="tx2">
                    <a:lumMod val="50000"/>
                  </a:schemeClr>
                </a:solidFill>
                <a:latin typeface="Arial" pitchFamily="34" charset="0"/>
                <a:cs typeface="Arial" pitchFamily="34" charset="0"/>
              </a:rPr>
              <a:t> </a:t>
            </a:r>
            <a:r>
              <a:rPr lang="ru-RU" sz="1100" i="1" dirty="0" err="1">
                <a:solidFill>
                  <a:schemeClr val="tx2">
                    <a:lumMod val="50000"/>
                  </a:schemeClr>
                </a:solidFill>
                <a:latin typeface="Arial" pitchFamily="34" charset="0"/>
                <a:cs typeface="Arial" pitchFamily="34" charset="0"/>
              </a:rPr>
              <a:t>мүмкіндіктері</a:t>
            </a:r>
            <a:r>
              <a:rPr lang="ru-RU" altLang="ru-RU" sz="1100" i="1" dirty="0">
                <a:solidFill>
                  <a:schemeClr val="tx2">
                    <a:lumMod val="50000"/>
                  </a:schemeClr>
                </a:solidFill>
                <a:latin typeface="Arial" pitchFamily="34" charset="0"/>
                <a:cs typeface="Arial" pitchFamily="34" charset="0"/>
              </a:rPr>
              <a:t>» </a:t>
            </a:r>
            <a:r>
              <a:rPr lang="ru-RU" altLang="ru-RU" sz="1100" i="1" dirty="0" err="1" smtClean="0">
                <a:solidFill>
                  <a:schemeClr val="tx2">
                    <a:lumMod val="50000"/>
                  </a:schemeClr>
                </a:solidFill>
                <a:latin typeface="Arial" pitchFamily="34" charset="0"/>
                <a:cs typeface="Arial" pitchFamily="34" charset="0"/>
              </a:rPr>
              <a:t>атты</a:t>
            </a:r>
            <a:r>
              <a:rPr lang="en-US" altLang="ru-RU" sz="1100" i="1" dirty="0" smtClean="0">
                <a:solidFill>
                  <a:schemeClr val="tx2">
                    <a:lumMod val="50000"/>
                  </a:schemeClr>
                </a:solidFill>
                <a:latin typeface="Arial" pitchFamily="34" charset="0"/>
                <a:cs typeface="Arial" pitchFamily="34" charset="0"/>
              </a:rPr>
              <a:t> </a:t>
            </a:r>
            <a:r>
              <a:rPr lang="kk-KZ" altLang="ru-RU" sz="1100" i="1" dirty="0" smtClean="0">
                <a:solidFill>
                  <a:schemeClr val="tx2">
                    <a:lumMod val="50000"/>
                  </a:schemeClr>
                </a:solidFill>
                <a:latin typeface="Arial" pitchFamily="34" charset="0"/>
                <a:cs typeface="Arial" pitchFamily="34" charset="0"/>
              </a:rPr>
              <a:t>Қазақстан халқына </a:t>
            </a:r>
            <a:r>
              <a:rPr lang="ru-RU" sz="1100" i="1" dirty="0" err="1" smtClean="0">
                <a:solidFill>
                  <a:schemeClr val="tx2">
                    <a:lumMod val="50000"/>
                  </a:schemeClr>
                </a:solidFill>
                <a:latin typeface="Arial" pitchFamily="34" charset="0"/>
                <a:cs typeface="Arial" pitchFamily="34" charset="0"/>
              </a:rPr>
              <a:t>Жолдауынан</a:t>
            </a:r>
            <a:endParaRPr lang="ru-RU" sz="1100" i="1" dirty="0">
              <a:solidFill>
                <a:schemeClr val="tx2">
                  <a:lumMod val="50000"/>
                </a:schemeClr>
              </a:solidFill>
              <a:latin typeface="Arial" pitchFamily="34" charset="0"/>
              <a:cs typeface="Arial" pitchFamily="34" charset="0"/>
            </a:endParaRPr>
          </a:p>
          <a:p>
            <a:pPr algn="just" fontAlgn="base">
              <a:spcBef>
                <a:spcPct val="0"/>
              </a:spcBef>
              <a:spcAft>
                <a:spcPct val="0"/>
              </a:spcAft>
              <a:buClrTx/>
              <a:buSzTx/>
              <a:buNone/>
            </a:pPr>
            <a:endParaRPr lang="ru-RU" altLang="ru-RU" sz="1100" i="1" dirty="0" smtClean="0">
              <a:solidFill>
                <a:schemeClr val="tx2">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75401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3573"/>
            <a:ext cx="9144000" cy="338554"/>
          </a:xfrm>
          <a:prstGeom prst="rect">
            <a:avLst/>
          </a:prstGeom>
        </p:spPr>
        <p:txBody>
          <a:bodyPr wrap="square">
            <a:spAutoFit/>
          </a:bodyPr>
          <a:lstStyle/>
          <a:p>
            <a:pPr algn="ctr" eaLnBrk="1" hangingPunct="1">
              <a:defRPr/>
            </a:pPr>
            <a:r>
              <a:rPr lang="ru-RU" sz="1600" b="1" dirty="0" smtClean="0">
                <a:solidFill>
                  <a:schemeClr val="accent1">
                    <a:lumMod val="50000"/>
                  </a:schemeClr>
                </a:solidFill>
                <a:latin typeface="Arial" panose="020B0604020202020204" pitchFamily="34" charset="0"/>
              </a:rPr>
              <a:t>АӨК СУБЪЕКТІЛЕРІ ҮШІН ҚАРЖЫЛАНДЫРУ ҚОЛЖЕТІМДІЛІГІН АРТТЫРУ </a:t>
            </a:r>
            <a:endParaRPr lang="ru-RU" sz="1600" b="1" dirty="0">
              <a:solidFill>
                <a:schemeClr val="accent1">
                  <a:lumMod val="50000"/>
                </a:schemeClr>
              </a:solidFill>
              <a:latin typeface="Arial" panose="020B0604020202020204" pitchFamily="34" charset="0"/>
            </a:endParaRPr>
          </a:p>
        </p:txBody>
      </p:sp>
      <p:cxnSp>
        <p:nvCxnSpPr>
          <p:cNvPr id="5" name="Прямая соединительная линия 4"/>
          <p:cNvCxnSpPr/>
          <p:nvPr/>
        </p:nvCxnSpPr>
        <p:spPr bwMode="auto">
          <a:xfrm>
            <a:off x="328614" y="303610"/>
            <a:ext cx="8715375" cy="119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9" name="Скругленный прямоугольник 8"/>
          <p:cNvSpPr/>
          <p:nvPr/>
        </p:nvSpPr>
        <p:spPr>
          <a:xfrm>
            <a:off x="5219702" y="611981"/>
            <a:ext cx="3744912" cy="2751857"/>
          </a:xfrm>
          <a:prstGeom prst="roundRect">
            <a:avLst>
              <a:gd name="adj" fmla="val 11155"/>
            </a:avLst>
          </a:prstGeom>
          <a:solidFill>
            <a:schemeClr val="tx2">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14288"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defRPr/>
            </a:pP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Біз</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2019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жылдан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бастап</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өсімдік</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шаруашылығында</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гектарлық</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субсидиядан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толығымен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бас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тартамыз</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a:t>
            </a:r>
            <a:endParaRPr lang="ru-RU" altLang="ru-RU" sz="1000" b="1" dirty="0">
              <a:solidFill>
                <a:schemeClr val="accent1">
                  <a:lumMod val="75000"/>
                </a:schemeClr>
              </a:solidFill>
              <a:latin typeface="Arial" panose="020B0604020202020204" pitchFamily="34" charset="0"/>
              <a:cs typeface="Tahoma" panose="020B0604030504040204" pitchFamily="34" charset="0"/>
            </a:endParaRPr>
          </a:p>
          <a:p>
            <a:pPr algn="just" eaLnBrk="1" hangingPunct="1">
              <a:defRPr/>
            </a:pPr>
            <a:r>
              <a:rPr lang="ru-RU" altLang="ru-RU" sz="1000" b="1" dirty="0" smtClean="0">
                <a:solidFill>
                  <a:schemeClr val="accent1">
                    <a:lumMod val="75000"/>
                  </a:schemeClr>
                </a:solidFill>
                <a:latin typeface="Arial" panose="020B0604020202020204" pitchFamily="34" charset="0"/>
                <a:cs typeface="Tahoma" panose="020B0604030504040204" pitchFamily="34" charset="0"/>
              </a:rPr>
              <a:t>Мал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шаруашылығында</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өнім</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бірлігін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субсидиялаудан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2020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жылдан</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бастап</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 бас </a:t>
            </a:r>
            <a:r>
              <a:rPr lang="ru-RU" altLang="ru-RU" sz="1000" b="1" dirty="0" err="1" smtClean="0">
                <a:solidFill>
                  <a:schemeClr val="accent1">
                    <a:lumMod val="75000"/>
                  </a:schemeClr>
                </a:solidFill>
                <a:latin typeface="Arial" panose="020B0604020202020204" pitchFamily="34" charset="0"/>
                <a:cs typeface="Tahoma" panose="020B0604030504040204" pitchFamily="34" charset="0"/>
              </a:rPr>
              <a:t>тартамыз</a:t>
            </a:r>
            <a:r>
              <a:rPr lang="ru-RU" altLang="ru-RU" sz="1000" b="1" dirty="0" smtClean="0">
                <a:solidFill>
                  <a:schemeClr val="accent1">
                    <a:lumMod val="75000"/>
                  </a:schemeClr>
                </a:solidFill>
                <a:latin typeface="Arial" panose="020B0604020202020204" pitchFamily="34" charset="0"/>
                <a:cs typeface="Tahoma" panose="020B0604030504040204" pitchFamily="34" charset="0"/>
              </a:rPr>
              <a:t>.</a:t>
            </a:r>
            <a:endParaRPr lang="ru-RU" altLang="ru-RU" sz="1000" b="1" dirty="0">
              <a:solidFill>
                <a:schemeClr val="accent1">
                  <a:lumMod val="75000"/>
                </a:schemeClr>
              </a:solidFill>
              <a:latin typeface="Arial" panose="020B0604020202020204" pitchFamily="34" charset="0"/>
              <a:cs typeface="Tahoma" panose="020B0604030504040204" pitchFamily="34" charset="0"/>
            </a:endParaRPr>
          </a:p>
          <a:p>
            <a:pPr algn="just" eaLnBrk="1" hangingPunct="1">
              <a:defRPr/>
            </a:pP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Босатылған</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қаражат</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қаржы</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құралдарына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жасыл</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себет</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шаралары</a:t>
            </a:r>
            <a:r>
              <a:rPr lang="ru-RU" altLang="ru-RU" sz="1000" dirty="0" smtClean="0">
                <a:solidFill>
                  <a:schemeClr val="accent1">
                    <a:lumMod val="75000"/>
                  </a:schemeClr>
                </a:solidFill>
                <a:latin typeface="Arial" panose="020B0604020202020204" pitchFamily="34" charset="0"/>
                <a:cs typeface="Tahoma" panose="020B0604030504040204" pitchFamily="34" charset="0"/>
              </a:rPr>
              <a:t>):</a:t>
            </a:r>
          </a:p>
          <a:p>
            <a:pPr algn="just" eaLnBrk="1" hangingPunct="1">
              <a:buFont typeface="Wingdings" panose="05000000000000000000" pitchFamily="2" charset="2"/>
              <a:buChar char="Ø"/>
              <a:defRPr/>
            </a:pP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ауыл</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шаруашылығы</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техникасы</a:t>
            </a:r>
            <a:r>
              <a:rPr lang="ru-RU" altLang="ru-RU" sz="1000" dirty="0" smtClean="0">
                <a:solidFill>
                  <a:schemeClr val="accent1">
                    <a:lumMod val="75000"/>
                  </a:schemeClr>
                </a:solidFill>
                <a:latin typeface="Arial" panose="020B0604020202020204" pitchFamily="34" charset="0"/>
                <a:cs typeface="Tahoma" panose="020B0604030504040204" pitchFamily="34" charset="0"/>
              </a:rPr>
              <a:t> мен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жануарларының</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кредиті</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лизингі</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бойынша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пайыздық</a:t>
            </a:r>
            <a:r>
              <a:rPr lang="ru-RU" altLang="ru-RU" sz="1000" dirty="0" smtClean="0">
                <a:solidFill>
                  <a:schemeClr val="accent1">
                    <a:lumMod val="75000"/>
                  </a:schemeClr>
                </a:solidFill>
                <a:latin typeface="Arial" panose="020B0604020202020204" pitchFamily="34" charset="0"/>
                <a:cs typeface="Tahoma" panose="020B0604030504040204" pitchFamily="34" charset="0"/>
              </a:rPr>
              <a:t> мөлшерлемені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субсидиялауға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p>
          <a:p>
            <a:pPr algn="just" eaLnBrk="1" hangingPunct="1">
              <a:buFont typeface="Wingdings" panose="05000000000000000000" pitchFamily="2" charset="2"/>
              <a:buChar char="Ø"/>
              <a:defRPr/>
            </a:pP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инвестициялық</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субсидиялауға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a:t>
            </a:r>
          </a:p>
          <a:p>
            <a:pPr algn="just" eaLnBrk="1" hangingPunct="1">
              <a:buFont typeface="Wingdings" panose="05000000000000000000" pitchFamily="2" charset="2"/>
              <a:buChar char="Ø"/>
              <a:defRPr/>
            </a:pP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аграрлық</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сақтандыруға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a:t>
            </a:r>
          </a:p>
          <a:p>
            <a:pPr algn="just" eaLnBrk="1" hangingPunct="1">
              <a:buFont typeface="Wingdings" panose="05000000000000000000" pitchFamily="2" charset="2"/>
              <a:buChar char="Ø"/>
              <a:defRPr/>
            </a:pP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кредиттік</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серіктестіктер</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жүйесіне</a:t>
            </a:r>
            <a:r>
              <a:rPr lang="ru-RU" altLang="ru-RU" sz="1000" dirty="0" smtClean="0">
                <a:solidFill>
                  <a:schemeClr val="accent1">
                    <a:lumMod val="75000"/>
                  </a:schemeClr>
                </a:solidFill>
                <a:latin typeface="Arial" panose="020B0604020202020204" pitchFamily="34" charset="0"/>
                <a:cs typeface="Tahoma" panose="020B0604030504040204" pitchFamily="34" charset="0"/>
              </a:rPr>
              <a:t>;</a:t>
            </a:r>
          </a:p>
          <a:p>
            <a:pPr algn="just" eaLnBrk="1" hangingPunct="1">
              <a:buFont typeface="Wingdings" panose="05000000000000000000" pitchFamily="2" charset="2"/>
              <a:buChar char="Ø"/>
              <a:defRPr/>
            </a:pP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кепілдендіру</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институтын</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дамытуға</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бағытталатын</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болады</a:t>
            </a:r>
            <a:r>
              <a:rPr lang="ru-RU" altLang="ru-RU" sz="1000" dirty="0">
                <a:solidFill>
                  <a:schemeClr val="accent1">
                    <a:lumMod val="75000"/>
                  </a:schemeClr>
                </a:solidFill>
                <a:latin typeface="Arial" panose="020B0604020202020204" pitchFamily="34" charset="0"/>
                <a:cs typeface="Tahoma" panose="020B0604030504040204" pitchFamily="34" charset="0"/>
              </a:rPr>
              <a:t>.</a:t>
            </a:r>
            <a:endParaRPr lang="ru-RU" altLang="ru-RU" sz="1000" dirty="0" smtClean="0">
              <a:solidFill>
                <a:schemeClr val="accent1">
                  <a:lumMod val="75000"/>
                </a:schemeClr>
              </a:solidFill>
              <a:latin typeface="Arial" panose="020B0604020202020204" pitchFamily="34" charset="0"/>
              <a:cs typeface="Tahoma" panose="020B0604030504040204" pitchFamily="34" charset="0"/>
            </a:endParaRPr>
          </a:p>
          <a:p>
            <a:pPr algn="just" eaLnBrk="1" hangingPunct="1">
              <a:defRPr/>
            </a:pP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Аталған</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өзгерістер</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субсидиялау</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жүйесінің</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тиімділігін</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a:solidFill>
                  <a:schemeClr val="accent1">
                    <a:lumMod val="75000"/>
                  </a:schemeClr>
                </a:solidFill>
                <a:latin typeface="Arial" panose="020B0604020202020204" pitchFamily="34" charset="0"/>
                <a:cs typeface="Tahoma" panose="020B0604030504040204" pitchFamily="34" charset="0"/>
              </a:rPr>
              <a:t>арттыру</a:t>
            </a:r>
            <a:r>
              <a:rPr lang="ru-RU" altLang="ru-RU" sz="1000" dirty="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арқылы</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ауыл</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шаруашылығын</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мемлекеттік</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қолдау</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шараларының</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ұлғаюына</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алып</a:t>
            </a:r>
            <a:r>
              <a:rPr lang="ru-RU" altLang="ru-RU" sz="1000" dirty="0" smtClean="0">
                <a:solidFill>
                  <a:schemeClr val="accent1">
                    <a:lumMod val="75000"/>
                  </a:schemeClr>
                </a:solidFill>
                <a:latin typeface="Arial" panose="020B0604020202020204" pitchFamily="34" charset="0"/>
                <a:cs typeface="Tahoma" panose="020B0604030504040204" pitchFamily="34" charset="0"/>
              </a:rPr>
              <a:t> </a:t>
            </a:r>
            <a:r>
              <a:rPr lang="ru-RU" altLang="ru-RU" sz="1000" dirty="0" err="1" smtClean="0">
                <a:solidFill>
                  <a:schemeClr val="accent1">
                    <a:lumMod val="75000"/>
                  </a:schemeClr>
                </a:solidFill>
                <a:latin typeface="Arial" panose="020B0604020202020204" pitchFamily="34" charset="0"/>
                <a:cs typeface="Tahoma" panose="020B0604030504040204" pitchFamily="34" charset="0"/>
              </a:rPr>
              <a:t>келеді</a:t>
            </a:r>
            <a:r>
              <a:rPr lang="ru-RU" altLang="ru-RU" sz="1000" dirty="0" smtClean="0">
                <a:solidFill>
                  <a:schemeClr val="accent1">
                    <a:lumMod val="75000"/>
                  </a:schemeClr>
                </a:solidFill>
                <a:latin typeface="Arial" panose="020B0604020202020204" pitchFamily="34" charset="0"/>
                <a:cs typeface="Tahoma" panose="020B0604030504040204" pitchFamily="34" charset="0"/>
              </a:rPr>
              <a:t>.</a:t>
            </a:r>
          </a:p>
        </p:txBody>
      </p:sp>
      <p:sp>
        <p:nvSpPr>
          <p:cNvPr id="15" name="Штриховая стрелка вправо 14"/>
          <p:cNvSpPr/>
          <p:nvPr/>
        </p:nvSpPr>
        <p:spPr>
          <a:xfrm>
            <a:off x="4652963" y="1614488"/>
            <a:ext cx="431800" cy="1565672"/>
          </a:xfrm>
          <a:prstGeom prst="stripedRightArrow">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400" dirty="0">
              <a:solidFill>
                <a:schemeClr val="accent1">
                  <a:lumMod val="75000"/>
                </a:schemeClr>
              </a:solidFill>
            </a:endParaRPr>
          </a:p>
        </p:txBody>
      </p:sp>
      <p:sp>
        <p:nvSpPr>
          <p:cNvPr id="16" name="Скругленный прямоугольник 15"/>
          <p:cNvSpPr/>
          <p:nvPr/>
        </p:nvSpPr>
        <p:spPr>
          <a:xfrm>
            <a:off x="5191125" y="3544342"/>
            <a:ext cx="3773488" cy="1331664"/>
          </a:xfrm>
          <a:prstGeom prst="roundRect">
            <a:avLst>
              <a:gd name="adj" fmla="val 11155"/>
            </a:avLst>
          </a:prstGeom>
          <a:solidFill>
            <a:schemeClr val="tx2">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14288"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defRPr/>
            </a:pPr>
            <a:r>
              <a:rPr lang="ru-RU" altLang="ru-RU" sz="1100" b="1" dirty="0" err="1" smtClean="0">
                <a:solidFill>
                  <a:srgbClr val="C00000"/>
                </a:solidFill>
                <a:latin typeface="Tahoma" panose="020B0604030504040204" pitchFamily="34" charset="0"/>
                <a:cs typeface="Tahoma" panose="020B0604030504040204" pitchFamily="34" charset="0"/>
              </a:rPr>
              <a:t>Халықаралық</a:t>
            </a:r>
            <a:r>
              <a:rPr lang="ru-RU" altLang="ru-RU" sz="1100" b="1" dirty="0" smtClean="0">
                <a:solidFill>
                  <a:srgbClr val="C00000"/>
                </a:solidFill>
                <a:latin typeface="Tahoma" panose="020B0604030504040204" pitchFamily="34" charset="0"/>
                <a:cs typeface="Tahoma" panose="020B0604030504040204" pitchFamily="34" charset="0"/>
              </a:rPr>
              <a:t> </a:t>
            </a:r>
            <a:r>
              <a:rPr lang="ru-RU" altLang="ru-RU" sz="1100" b="1" dirty="0" err="1" smtClean="0">
                <a:solidFill>
                  <a:srgbClr val="C00000"/>
                </a:solidFill>
                <a:latin typeface="Tahoma" panose="020B0604030504040204" pitchFamily="34" charset="0"/>
                <a:cs typeface="Tahoma" panose="020B0604030504040204" pitchFamily="34" charset="0"/>
              </a:rPr>
              <a:t>тәжірибе</a:t>
            </a:r>
            <a:r>
              <a:rPr lang="ru-RU" altLang="ru-RU" sz="1100" b="1" dirty="0" smtClean="0">
                <a:solidFill>
                  <a:srgbClr val="C00000"/>
                </a:solidFill>
                <a:latin typeface="Tahoma" panose="020B0604030504040204" pitchFamily="34" charset="0"/>
                <a:cs typeface="Tahoma" panose="020B0604030504040204" pitchFamily="34" charset="0"/>
              </a:rPr>
              <a:t>: </a:t>
            </a:r>
            <a:endParaRPr lang="ru-RU" altLang="ru-RU" sz="1100" b="1" dirty="0">
              <a:solidFill>
                <a:srgbClr val="C00000"/>
              </a:solidFill>
              <a:latin typeface="Tahoma" panose="020B0604030504040204" pitchFamily="34" charset="0"/>
              <a:cs typeface="Tahoma" panose="020B0604030504040204" pitchFamily="34" charset="0"/>
            </a:endParaRPr>
          </a:p>
          <a:p>
            <a:pPr algn="just" eaLnBrk="1" hangingPunct="1">
              <a:defRPr/>
            </a:pP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Кернс</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тобы</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елдерінің</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тәжірибесі</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жанама</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шаралар</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фермерлерді</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өндіріс</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тиімділігін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арттыруға</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және</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ұзақ</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мерзімді</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перспективаға</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жұмыс</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істеуге</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ынталандыратынын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ал тура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және</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бұрмалайтын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дотациялар</a:t>
            </a:r>
            <a:r>
              <a:rPr lang="ru-RU" altLang="ru-RU" sz="1100" dirty="0" smtClean="0">
                <a:solidFill>
                  <a:schemeClr val="accent1">
                    <a:lumMod val="75000"/>
                  </a:schemeClr>
                </a:solidFill>
                <a:latin typeface="Arial" panose="020B0604020202020204" pitchFamily="34" charset="0"/>
                <a:cs typeface="Tahoma" panose="020B0604030504040204" pitchFamily="34" charset="0"/>
              </a:rPr>
              <a:t> не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шаруашылықты</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жай</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ғана</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аман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ұстап</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тұратынын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не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болмаса</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оған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зиян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smtClean="0">
                <a:solidFill>
                  <a:schemeClr val="accent1">
                    <a:lumMod val="75000"/>
                  </a:schemeClr>
                </a:solidFill>
                <a:latin typeface="Arial" panose="020B0604020202020204" pitchFamily="34" charset="0"/>
                <a:cs typeface="Tahoma" panose="020B0604030504040204" pitchFamily="34" charset="0"/>
              </a:rPr>
              <a:t>келтіретінін</a:t>
            </a:r>
            <a:r>
              <a:rPr lang="ru-RU" altLang="ru-RU" sz="1100" dirty="0" smtClean="0">
                <a:solidFill>
                  <a:schemeClr val="accent1">
                    <a:lumMod val="75000"/>
                  </a:schemeClr>
                </a:solidFill>
                <a:latin typeface="Arial" panose="020B0604020202020204" pitchFamily="34" charset="0"/>
                <a:cs typeface="Tahoma" panose="020B0604030504040204" pitchFamily="34" charset="0"/>
              </a:rPr>
              <a:t> </a:t>
            </a:r>
            <a:r>
              <a:rPr lang="ru-RU" altLang="ru-RU" sz="1100" dirty="0" err="1">
                <a:solidFill>
                  <a:schemeClr val="accent1">
                    <a:lumMod val="75000"/>
                  </a:schemeClr>
                </a:solidFill>
                <a:latin typeface="Arial" panose="020B0604020202020204" pitchFamily="34" charset="0"/>
                <a:cs typeface="Tahoma" panose="020B0604030504040204" pitchFamily="34" charset="0"/>
              </a:rPr>
              <a:t>көрсетті</a:t>
            </a:r>
            <a:r>
              <a:rPr lang="ru-RU" altLang="ru-RU" sz="1100" dirty="0" smtClean="0">
                <a:solidFill>
                  <a:schemeClr val="accent1">
                    <a:lumMod val="75000"/>
                  </a:schemeClr>
                </a:solidFill>
                <a:latin typeface="Arial" panose="020B0604020202020204" pitchFamily="34" charset="0"/>
                <a:cs typeface="Tahoma" panose="020B0604030504040204" pitchFamily="34" charset="0"/>
              </a:rPr>
              <a:t>.</a:t>
            </a:r>
          </a:p>
        </p:txBody>
      </p:sp>
      <p:sp>
        <p:nvSpPr>
          <p:cNvPr id="17"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10</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8" name="Скругленный прямоугольник 7"/>
          <p:cNvSpPr/>
          <p:nvPr/>
        </p:nvSpPr>
        <p:spPr>
          <a:xfrm>
            <a:off x="107950" y="555526"/>
            <a:ext cx="4464050" cy="648072"/>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algn="ctr">
              <a:spcAft>
                <a:spcPts val="0"/>
              </a:spcAft>
            </a:pPr>
            <a:r>
              <a:rPr lang="ru-RU" sz="1100" dirty="0" err="1" smtClean="0">
                <a:solidFill>
                  <a:schemeClr val="tx2">
                    <a:lumMod val="75000"/>
                  </a:schemeClr>
                </a:solidFill>
                <a:latin typeface="Arial" panose="020B0604020202020204" pitchFamily="34" charset="0"/>
                <a:ea typeface="Times New Roman" panose="02020603050405020304" pitchFamily="18" charset="0"/>
              </a:rPr>
              <a:t>Гектарлық</a:t>
            </a:r>
            <a:r>
              <a:rPr lang="ru-RU" sz="1100" dirty="0" smtClean="0">
                <a:solidFill>
                  <a:schemeClr val="tx2">
                    <a:lumMod val="75000"/>
                  </a:schemeClr>
                </a:solidFill>
                <a:latin typeface="Arial" panose="020B0604020202020204" pitchFamily="34" charset="0"/>
                <a:ea typeface="Times New Roman" panose="02020603050405020304" pitchFamily="18" charset="0"/>
              </a:rPr>
              <a:t> </a:t>
            </a:r>
            <a:r>
              <a:rPr lang="ru-RU" sz="1100" dirty="0">
                <a:solidFill>
                  <a:schemeClr val="tx2">
                    <a:lumMod val="75000"/>
                  </a:schemeClr>
                </a:solidFill>
                <a:latin typeface="Arial" panose="020B0604020202020204" pitchFamily="34" charset="0"/>
                <a:ea typeface="Times New Roman" panose="02020603050405020304" pitchFamily="18" charset="0"/>
              </a:rPr>
              <a:t>субсидия </a:t>
            </a:r>
            <a:r>
              <a:rPr lang="ru-RU" sz="1100" dirty="0" err="1" smtClean="0">
                <a:solidFill>
                  <a:schemeClr val="tx2">
                    <a:lumMod val="75000"/>
                  </a:schemeClr>
                </a:solidFill>
                <a:latin typeface="Arial" panose="020B0604020202020204" pitchFamily="34" charset="0"/>
                <a:ea typeface="Times New Roman" panose="02020603050405020304" pitchFamily="18" charset="0"/>
              </a:rPr>
              <a:t>және</a:t>
            </a:r>
            <a:r>
              <a:rPr lang="ru-RU" sz="1100" dirty="0" smtClean="0">
                <a:solidFill>
                  <a:schemeClr val="tx2">
                    <a:lumMod val="75000"/>
                  </a:schemeClr>
                </a:solidFill>
                <a:latin typeface="Arial" panose="020B0604020202020204" pitchFamily="34" charset="0"/>
                <a:ea typeface="Times New Roman" panose="02020603050405020304" pitchFamily="18" charset="0"/>
              </a:rPr>
              <a:t> мал </a:t>
            </a:r>
            <a:r>
              <a:rPr lang="ru-RU" sz="1100" dirty="0" err="1" smtClean="0">
                <a:solidFill>
                  <a:schemeClr val="tx2">
                    <a:lumMod val="75000"/>
                  </a:schemeClr>
                </a:solidFill>
                <a:latin typeface="Arial" panose="020B0604020202020204" pitchFamily="34" charset="0"/>
                <a:ea typeface="Times New Roman" panose="02020603050405020304" pitchFamily="18" charset="0"/>
              </a:rPr>
              <a:t>шаруашылығындағы</a:t>
            </a:r>
            <a:r>
              <a:rPr lang="ru-RU" sz="1100" dirty="0" smtClean="0">
                <a:solidFill>
                  <a:schemeClr val="tx2">
                    <a:lumMod val="75000"/>
                  </a:schemeClr>
                </a:solidFill>
                <a:latin typeface="Arial" panose="020B0604020202020204" pitchFamily="34" charset="0"/>
                <a:ea typeface="Times New Roman" panose="02020603050405020304" pitchFamily="18" charset="0"/>
              </a:rPr>
              <a:t> </a:t>
            </a:r>
            <a:r>
              <a:rPr lang="ru-RU" sz="1100" dirty="0" err="1" smtClean="0">
                <a:solidFill>
                  <a:schemeClr val="tx2">
                    <a:lumMod val="75000"/>
                  </a:schemeClr>
                </a:solidFill>
                <a:latin typeface="Arial" panose="020B0604020202020204" pitchFamily="34" charset="0"/>
                <a:ea typeface="Times New Roman" panose="02020603050405020304" pitchFamily="18" charset="0"/>
              </a:rPr>
              <a:t>өнім</a:t>
            </a:r>
            <a:r>
              <a:rPr lang="ru-RU" sz="1100" dirty="0" smtClean="0">
                <a:solidFill>
                  <a:schemeClr val="tx2">
                    <a:lumMod val="75000"/>
                  </a:schemeClr>
                </a:solidFill>
                <a:latin typeface="Arial" panose="020B0604020202020204" pitchFamily="34" charset="0"/>
                <a:ea typeface="Times New Roman" panose="02020603050405020304" pitchFamily="18" charset="0"/>
              </a:rPr>
              <a:t> </a:t>
            </a:r>
            <a:r>
              <a:rPr lang="ru-RU" sz="1100" dirty="0" err="1" smtClean="0">
                <a:solidFill>
                  <a:schemeClr val="tx2">
                    <a:lumMod val="75000"/>
                  </a:schemeClr>
                </a:solidFill>
                <a:latin typeface="Arial" panose="020B0604020202020204" pitchFamily="34" charset="0"/>
                <a:ea typeface="Times New Roman" panose="02020603050405020304" pitchFamily="18" charset="0"/>
              </a:rPr>
              <a:t>бірлігін</a:t>
            </a:r>
            <a:r>
              <a:rPr lang="ru-RU" sz="1100" dirty="0" smtClean="0">
                <a:solidFill>
                  <a:schemeClr val="tx2">
                    <a:lumMod val="75000"/>
                  </a:schemeClr>
                </a:solidFill>
                <a:latin typeface="Arial" panose="020B0604020202020204" pitchFamily="34" charset="0"/>
                <a:ea typeface="Times New Roman" panose="02020603050405020304" pitchFamily="18" charset="0"/>
              </a:rPr>
              <a:t> </a:t>
            </a:r>
            <a:r>
              <a:rPr lang="ru-RU" sz="1100" dirty="0">
                <a:solidFill>
                  <a:schemeClr val="tx2">
                    <a:lumMod val="75000"/>
                  </a:schemeClr>
                </a:solidFill>
                <a:latin typeface="Arial" panose="020B0604020202020204" pitchFamily="34" charset="0"/>
                <a:ea typeface="Times New Roman" panose="02020603050405020304" pitchFamily="18" charset="0"/>
              </a:rPr>
              <a:t>(кг, литр, </a:t>
            </a:r>
            <a:r>
              <a:rPr lang="ru-RU" sz="1100" dirty="0" smtClean="0">
                <a:solidFill>
                  <a:schemeClr val="tx2">
                    <a:lumMod val="75000"/>
                  </a:schemeClr>
                </a:solidFill>
                <a:latin typeface="Arial" panose="020B0604020202020204" pitchFamily="34" charset="0"/>
                <a:ea typeface="Times New Roman" panose="02020603050405020304" pitchFamily="18" charset="0"/>
              </a:rPr>
              <a:t>бас)  </a:t>
            </a:r>
            <a:r>
              <a:rPr lang="ru-RU" sz="1100" dirty="0" err="1" smtClean="0">
                <a:solidFill>
                  <a:schemeClr val="tx2">
                    <a:lumMod val="75000"/>
                  </a:schemeClr>
                </a:solidFill>
                <a:latin typeface="Arial" panose="020B0604020202020204" pitchFamily="34" charset="0"/>
                <a:ea typeface="Times New Roman" panose="02020603050405020304" pitchFamily="18" charset="0"/>
              </a:rPr>
              <a:t>субсидиялау</a:t>
            </a:r>
            <a:r>
              <a:rPr lang="ru-RU" sz="1100" dirty="0" smtClean="0">
                <a:solidFill>
                  <a:schemeClr val="tx2">
                    <a:lumMod val="75000"/>
                  </a:schemeClr>
                </a:solidFill>
                <a:latin typeface="Arial" panose="020B0604020202020204" pitchFamily="34" charset="0"/>
                <a:ea typeface="Times New Roman" panose="02020603050405020304" pitchFamily="18" charset="0"/>
              </a:rPr>
              <a:t> </a:t>
            </a:r>
            <a:br>
              <a:rPr lang="ru-RU" sz="1100" dirty="0" smtClean="0">
                <a:solidFill>
                  <a:schemeClr val="tx2">
                    <a:lumMod val="75000"/>
                  </a:schemeClr>
                </a:solidFill>
                <a:latin typeface="Arial" panose="020B0604020202020204" pitchFamily="34" charset="0"/>
                <a:ea typeface="Times New Roman" panose="02020603050405020304" pitchFamily="18" charset="0"/>
              </a:rPr>
            </a:br>
            <a:r>
              <a:rPr lang="ru-RU" sz="1100" b="1" dirty="0" err="1" smtClean="0">
                <a:solidFill>
                  <a:schemeClr val="tx2">
                    <a:lumMod val="75000"/>
                  </a:schemeClr>
                </a:solidFill>
                <a:latin typeface="Arial" panose="020B0604020202020204" pitchFamily="34" charset="0"/>
                <a:ea typeface="Times New Roman" panose="02020603050405020304" pitchFamily="18" charset="0"/>
              </a:rPr>
              <a:t>төмен</a:t>
            </a:r>
            <a:r>
              <a:rPr lang="ru-RU" sz="1100" b="1" dirty="0" smtClean="0">
                <a:solidFill>
                  <a:schemeClr val="tx2">
                    <a:lumMod val="75000"/>
                  </a:schemeClr>
                </a:solidFill>
                <a:latin typeface="Arial" panose="020B0604020202020204" pitchFamily="34" charset="0"/>
                <a:ea typeface="Times New Roman" panose="02020603050405020304" pitchFamily="18" charset="0"/>
              </a:rPr>
              <a:t> </a:t>
            </a:r>
            <a:r>
              <a:rPr lang="ru-RU" sz="1100" b="1" dirty="0" err="1" smtClean="0">
                <a:solidFill>
                  <a:schemeClr val="tx2">
                    <a:lumMod val="75000"/>
                  </a:schemeClr>
                </a:solidFill>
                <a:latin typeface="Arial" panose="020B0604020202020204" pitchFamily="34" charset="0"/>
                <a:ea typeface="Times New Roman" panose="02020603050405020304" pitchFamily="18" charset="0"/>
              </a:rPr>
              <a:t>ынталандырушы</a:t>
            </a:r>
            <a:r>
              <a:rPr lang="ru-RU" sz="1100" b="1" dirty="0" smtClean="0">
                <a:solidFill>
                  <a:schemeClr val="tx2">
                    <a:lumMod val="75000"/>
                  </a:schemeClr>
                </a:solidFill>
                <a:latin typeface="Arial" panose="020B0604020202020204" pitchFamily="34" charset="0"/>
                <a:ea typeface="Times New Roman" panose="02020603050405020304" pitchFamily="18" charset="0"/>
              </a:rPr>
              <a:t> </a:t>
            </a:r>
            <a:r>
              <a:rPr lang="ru-RU" sz="1100" b="1" dirty="0" err="1" smtClean="0">
                <a:solidFill>
                  <a:schemeClr val="tx2">
                    <a:lumMod val="75000"/>
                  </a:schemeClr>
                </a:solidFill>
                <a:latin typeface="Arial" panose="020B0604020202020204" pitchFamily="34" charset="0"/>
                <a:ea typeface="Times New Roman" panose="02020603050405020304" pitchFamily="18" charset="0"/>
              </a:rPr>
              <a:t>әсерге</a:t>
            </a:r>
            <a:r>
              <a:rPr lang="ru-RU" sz="1100" b="1" dirty="0" smtClean="0">
                <a:solidFill>
                  <a:schemeClr val="tx2">
                    <a:lumMod val="75000"/>
                  </a:schemeClr>
                </a:solidFill>
                <a:latin typeface="Arial" panose="020B0604020202020204" pitchFamily="34" charset="0"/>
                <a:ea typeface="Times New Roman" panose="02020603050405020304" pitchFamily="18" charset="0"/>
              </a:rPr>
              <a:t> </a:t>
            </a:r>
            <a:r>
              <a:rPr lang="ru-RU" sz="1100" b="1" dirty="0" err="1" smtClean="0">
                <a:solidFill>
                  <a:schemeClr val="tx2">
                    <a:lumMod val="75000"/>
                  </a:schemeClr>
                </a:solidFill>
                <a:latin typeface="Arial" panose="020B0604020202020204" pitchFamily="34" charset="0"/>
                <a:ea typeface="Times New Roman" panose="02020603050405020304" pitchFamily="18" charset="0"/>
              </a:rPr>
              <a:t>ие</a:t>
            </a:r>
            <a:r>
              <a:rPr lang="ru-RU" sz="1100" dirty="0" smtClean="0">
                <a:solidFill>
                  <a:schemeClr val="tx2">
                    <a:lumMod val="75000"/>
                  </a:schemeClr>
                </a:solidFill>
                <a:latin typeface="Arial" panose="020B0604020202020204" pitchFamily="34" charset="0"/>
                <a:ea typeface="Times New Roman" panose="02020603050405020304" pitchFamily="18" charset="0"/>
              </a:rPr>
              <a:t>.</a:t>
            </a:r>
            <a:endParaRPr lang="ru-RU" sz="1050" dirty="0">
              <a:solidFill>
                <a:schemeClr val="tx2">
                  <a:lumMod val="75000"/>
                </a:schemeClr>
              </a:solidFill>
              <a:latin typeface="Times New Roman" panose="02020603050405020304" pitchFamily="18" charset="0"/>
              <a:ea typeface="Times New Roman" panose="02020603050405020304" pitchFamily="18" charset="0"/>
            </a:endParaRPr>
          </a:p>
        </p:txBody>
      </p:sp>
      <p:sp>
        <p:nvSpPr>
          <p:cNvPr id="10" name="Скругленный прямоугольник 9"/>
          <p:cNvSpPr/>
          <p:nvPr/>
        </p:nvSpPr>
        <p:spPr>
          <a:xfrm>
            <a:off x="107950" y="1636500"/>
            <a:ext cx="4464050" cy="2375410"/>
          </a:xfrm>
          <a:prstGeom prst="roundRect">
            <a:avLst/>
          </a:prstGeom>
          <a:solidFill>
            <a:schemeClr val="tx2">
              <a:lumMod val="20000"/>
              <a:lumOff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marL="171450" indent="-171450" algn="just">
              <a:buFont typeface="Wingdings" panose="05000000000000000000" pitchFamily="2" charset="2"/>
              <a:buChar char="Ø"/>
              <a:defRPr/>
            </a:pPr>
            <a:r>
              <a:rPr lang="ru-RU" sz="1100" dirty="0" err="1" smtClean="0">
                <a:solidFill>
                  <a:schemeClr val="accent1">
                    <a:lumMod val="75000"/>
                  </a:schemeClr>
                </a:solidFill>
                <a:latin typeface="Arial" panose="020B0604020202020204" pitchFamily="34" charset="0"/>
                <a:cs typeface="Arial" panose="020B0604020202020204" pitchFamily="34" charset="0"/>
              </a:rPr>
              <a:t>Ауыл</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шаруашылығы</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тауарын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өндірушіні</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өзінің</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тиімділігін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рентабельділігін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арттыруға</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тікелей</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ынталандырмайды</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технологиялық</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артта</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қалушылық</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проблемасын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шешпейді</a:t>
            </a:r>
            <a:r>
              <a:rPr lang="ru-RU" sz="1100" dirty="0" smtClean="0">
                <a:solidFill>
                  <a:schemeClr val="accent1">
                    <a:lumMod val="75000"/>
                  </a:schemeClr>
                </a:solidFill>
                <a:latin typeface="Arial" panose="020B0604020202020204" pitchFamily="34" charset="0"/>
                <a:cs typeface="Arial" panose="020B0604020202020204" pitchFamily="34" charset="0"/>
              </a:rPr>
              <a:t>; </a:t>
            </a:r>
          </a:p>
          <a:p>
            <a:pPr marL="171450" indent="-171450" algn="just">
              <a:buFont typeface="Wingdings" panose="05000000000000000000" pitchFamily="2" charset="2"/>
              <a:buChar char="Ø"/>
              <a:defRPr/>
            </a:pPr>
            <a:endParaRPr lang="ru-RU" sz="1100" dirty="0">
              <a:solidFill>
                <a:schemeClr val="accent1">
                  <a:lumMod val="75000"/>
                </a:schemeClr>
              </a:solidFill>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defRPr/>
            </a:pPr>
            <a:r>
              <a:rPr lang="ru-RU" sz="1100" dirty="0" err="1" smtClean="0">
                <a:solidFill>
                  <a:schemeClr val="accent1">
                    <a:lumMod val="75000"/>
                  </a:schemeClr>
                </a:solidFill>
                <a:latin typeface="Arial" panose="020B0604020202020204" pitchFamily="34" charset="0"/>
                <a:cs typeface="Arial" panose="020B0604020202020204" pitchFamily="34" charset="0"/>
              </a:rPr>
              <a:t>Қажет</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етілетін</a:t>
            </a:r>
            <a:r>
              <a:rPr lang="ru-RU" sz="1100" dirty="0" smtClean="0">
                <a:solidFill>
                  <a:schemeClr val="accent1">
                    <a:lumMod val="75000"/>
                  </a:schemeClr>
                </a:solidFill>
                <a:latin typeface="Arial" panose="020B0604020202020204" pitchFamily="34" charset="0"/>
                <a:cs typeface="Arial" panose="020B0604020202020204" pitchFamily="34" charset="0"/>
              </a:rPr>
              <a:t> инвестиция </a:t>
            </a:r>
            <a:r>
              <a:rPr lang="ru-RU" sz="1100" dirty="0" err="1" smtClean="0">
                <a:solidFill>
                  <a:schemeClr val="accent1">
                    <a:lumMod val="75000"/>
                  </a:schemeClr>
                </a:solidFill>
                <a:latin typeface="Arial" panose="020B0604020202020204" pitchFamily="34" charset="0"/>
                <a:cs typeface="Arial" panose="020B0604020202020204" pitchFamily="34" charset="0"/>
              </a:rPr>
              <a:t>көлемімен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салыстырғанда</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smtClean="0">
                <a:solidFill>
                  <a:schemeClr val="accent1">
                    <a:lumMod val="75000"/>
                  </a:schemeClr>
                </a:solidFill>
                <a:latin typeface="Arial" panose="020B0604020202020204" pitchFamily="34" charset="0"/>
                <a:cs typeface="Arial" panose="020B0604020202020204" pitchFamily="34" charset="0"/>
              </a:rPr>
              <a:t>өте аз</a:t>
            </a:r>
            <a:r>
              <a:rPr lang="ru-RU" sz="1100" dirty="0" smtClean="0">
                <a:solidFill>
                  <a:schemeClr val="accent1">
                    <a:lumMod val="75000"/>
                  </a:schemeClr>
                </a:solidFill>
                <a:latin typeface="Arial" panose="020B0604020202020204" pitchFamily="34" charset="0"/>
                <a:cs typeface="Arial" panose="020B0604020202020204" pitchFamily="34" charset="0"/>
              </a:rPr>
              <a:t>; </a:t>
            </a:r>
            <a:endParaRPr lang="ru-RU" sz="1100" dirty="0">
              <a:solidFill>
                <a:schemeClr val="accent1">
                  <a:lumMod val="75000"/>
                </a:schemeClr>
              </a:solidFill>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defRPr/>
            </a:pPr>
            <a:endParaRPr lang="ru-RU" sz="1100" dirty="0">
              <a:solidFill>
                <a:schemeClr val="accent1">
                  <a:lumMod val="75000"/>
                </a:schemeClr>
              </a:solidFill>
              <a:latin typeface="Arial" panose="020B0604020202020204" pitchFamily="34" charset="0"/>
              <a:cs typeface="Arial" panose="020B0604020202020204" pitchFamily="34" charset="0"/>
            </a:endParaRPr>
          </a:p>
          <a:p>
            <a:pPr marL="171450" indent="-171450" algn="just">
              <a:buFont typeface="Wingdings" panose="05000000000000000000" pitchFamily="2" charset="2"/>
              <a:buChar char="Ø"/>
              <a:defRPr/>
            </a:pPr>
            <a:r>
              <a:rPr lang="ru-RU" sz="1100" dirty="0" err="1" smtClean="0">
                <a:solidFill>
                  <a:schemeClr val="accent1">
                    <a:lumMod val="75000"/>
                  </a:schemeClr>
                </a:solidFill>
                <a:latin typeface="Arial" panose="020B0604020202020204" pitchFamily="34" charset="0"/>
                <a:cs typeface="Arial" panose="020B0604020202020204" pitchFamily="34" charset="0"/>
              </a:rPr>
              <a:t>Әкімшілендіруде</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қиындықтар</a:t>
            </a:r>
            <a:r>
              <a:rPr lang="ru-RU" sz="1100" dirty="0">
                <a:solidFill>
                  <a:schemeClr val="accent1">
                    <a:lumMod val="75000"/>
                  </a:schemeClr>
                </a:solidFill>
                <a:latin typeface="Arial" panose="020B0604020202020204" pitchFamily="34" charset="0"/>
                <a:cs typeface="Arial" panose="020B0604020202020204" pitchFamily="34" charset="0"/>
              </a:rPr>
              <a:t>, </a:t>
            </a:r>
            <a:r>
              <a:rPr lang="ru-RU" sz="1100" dirty="0" err="1">
                <a:solidFill>
                  <a:schemeClr val="accent1">
                    <a:lumMod val="75000"/>
                  </a:schemeClr>
                </a:solidFill>
                <a:latin typeface="Arial" panose="020B0604020202020204" pitchFamily="34" charset="0"/>
                <a:cs typeface="Arial" panose="020B0604020202020204" pitchFamily="34" charset="0"/>
              </a:rPr>
              <a:t>көптеген</a:t>
            </a:r>
            <a:r>
              <a:rPr lang="ru-RU" sz="1100" dirty="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сыбайлас</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жемқорлық</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факторлары</a:t>
            </a:r>
            <a:r>
              <a:rPr lang="ru-RU" sz="1100" dirty="0" smtClean="0">
                <a:solidFill>
                  <a:schemeClr val="accent1">
                    <a:lumMod val="75000"/>
                  </a:schemeClr>
                </a:solidFill>
                <a:latin typeface="Arial" panose="020B0604020202020204" pitchFamily="34" charset="0"/>
                <a:cs typeface="Arial" panose="020B0604020202020204" pitchFamily="34" charset="0"/>
              </a:rPr>
              <a:t> бар, </a:t>
            </a:r>
            <a:r>
              <a:rPr lang="ru-RU" sz="1100" dirty="0" err="1" smtClean="0">
                <a:solidFill>
                  <a:schemeClr val="accent1">
                    <a:lumMod val="75000"/>
                  </a:schemeClr>
                </a:solidFill>
                <a:latin typeface="Arial" panose="020B0604020202020204" pitchFamily="34" charset="0"/>
                <a:cs typeface="Arial" panose="020B0604020202020204" pitchFamily="34" charset="0"/>
              </a:rPr>
              <a:t>яғни</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егіс</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алаңдарының</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өлшемдерін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тексеруге</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мүмкіндіктер</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жоқ</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нәтижесінде</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ауыл</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шаруашылығы</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тауарын</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өндірушілер</a:t>
            </a:r>
            <a:r>
              <a:rPr lang="ru-RU" sz="1100" dirty="0" smtClean="0">
                <a:solidFill>
                  <a:schemeClr val="accent1">
                    <a:lumMod val="75000"/>
                  </a:schemeClr>
                </a:solidFill>
                <a:latin typeface="Arial" panose="020B0604020202020204" pitchFamily="34" charset="0"/>
                <a:cs typeface="Arial" panose="020B0604020202020204" pitchFamily="34" charset="0"/>
              </a:rPr>
              <a:t> субсидия </a:t>
            </a:r>
            <a:r>
              <a:rPr lang="ru-RU" sz="1100" dirty="0" err="1" smtClean="0">
                <a:solidFill>
                  <a:schemeClr val="accent1">
                    <a:lumMod val="75000"/>
                  </a:schemeClr>
                </a:solidFill>
                <a:latin typeface="Arial" panose="020B0604020202020204" pitchFamily="34" charset="0"/>
                <a:cs typeface="Arial" panose="020B0604020202020204" pitchFamily="34" charset="0"/>
              </a:rPr>
              <a:t>алуға</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өтінім</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толтырғанда</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дұрыс</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ақпарат</a:t>
            </a: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ru-RU" sz="1100" dirty="0" err="1" smtClean="0">
                <a:solidFill>
                  <a:schemeClr val="accent1">
                    <a:lumMod val="75000"/>
                  </a:schemeClr>
                </a:solidFill>
                <a:latin typeface="Arial" panose="020B0604020202020204" pitchFamily="34" charset="0"/>
                <a:cs typeface="Arial" panose="020B0604020202020204" pitchFamily="34" charset="0"/>
              </a:rPr>
              <a:t>бермейді</a:t>
            </a:r>
            <a:r>
              <a:rPr lang="ru-RU" sz="1100" dirty="0" smtClean="0">
                <a:solidFill>
                  <a:schemeClr val="accent1">
                    <a:lumMod val="75000"/>
                  </a:schemeClr>
                </a:solidFill>
                <a:latin typeface="Arial" panose="020B0604020202020204" pitchFamily="34" charset="0"/>
                <a:cs typeface="Arial" panose="020B0604020202020204" pitchFamily="34" charset="0"/>
              </a:rPr>
              <a:t>.</a:t>
            </a:r>
            <a:endParaRPr lang="ru-RU" sz="1100" dirty="0">
              <a:solidFill>
                <a:schemeClr val="accent1">
                  <a:lumMod val="75000"/>
                </a:schemeClr>
              </a:solidFill>
              <a:latin typeface="Arial" panose="020B0604020202020204" pitchFamily="34" charset="0"/>
              <a:cs typeface="Arial" panose="020B0604020202020204" pitchFamily="34" charset="0"/>
            </a:endParaRPr>
          </a:p>
        </p:txBody>
      </p:sp>
      <p:sp>
        <p:nvSpPr>
          <p:cNvPr id="2" name="Прямоугольник 1"/>
          <p:cNvSpPr/>
          <p:nvPr/>
        </p:nvSpPr>
        <p:spPr>
          <a:xfrm>
            <a:off x="107950" y="4096692"/>
            <a:ext cx="4464050" cy="784830"/>
          </a:xfrm>
          <a:prstGeom prst="rect">
            <a:avLst/>
          </a:prstGeom>
        </p:spPr>
        <p:txBody>
          <a:bodyPr wrap="square">
            <a:spAutoFit/>
          </a:bodyPr>
          <a:lstStyle/>
          <a:p>
            <a:pPr algn="just"/>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Мәселен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Батыс</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Қазақстан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облысында</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сыбайлас</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жемқорлық</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бұзушылықтары</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орын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алған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тауар</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өндірушілер</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1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мың</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га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алаңға</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азықтық</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дақылдар</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өсіруге</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субсидиялар</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алып</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жол</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бойындағы</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a:solidFill>
                  <a:schemeClr val="tx2">
                    <a:lumMod val="75000"/>
                  </a:schemeClr>
                </a:solidFill>
                <a:latin typeface="Arial" panose="020B0604020202020204" pitchFamily="34" charset="0"/>
                <a:ea typeface="Times New Roman" panose="02020603050405020304" pitchFamily="18" charset="0"/>
              </a:rPr>
              <a:t>нақты</a:t>
            </a:r>
            <a:r>
              <a:rPr lang="ru-RU" sz="900" i="1" dirty="0">
                <a:solidFill>
                  <a:schemeClr val="tx2">
                    <a:lumMod val="75000"/>
                  </a:schemeClr>
                </a:solidFill>
                <a:latin typeface="Arial" panose="020B0604020202020204" pitchFamily="34" charset="0"/>
                <a:ea typeface="Times New Roman" panose="02020603050405020304" pitchFamily="18" charset="0"/>
              </a:rPr>
              <a:t> </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9 га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алаңға</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ғана</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сеуіп</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оларды</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тіптен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жинамаған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сондай-ақ</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жол</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бойындағы</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жыртылған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біраз</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учаске</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үшін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толық</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көлемде</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субсидия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алу</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фактісі</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де </a:t>
            </a:r>
            <a:r>
              <a:rPr lang="ru-RU" sz="900" i="1" dirty="0" err="1" smtClean="0">
                <a:solidFill>
                  <a:schemeClr val="tx2">
                    <a:lumMod val="75000"/>
                  </a:schemeClr>
                </a:solidFill>
                <a:latin typeface="Arial" panose="020B0604020202020204" pitchFamily="34" charset="0"/>
                <a:ea typeface="Times New Roman" panose="02020603050405020304" pitchFamily="18" charset="0"/>
                <a:cs typeface="+mn-cs"/>
              </a:rPr>
              <a:t>болған</a:t>
            </a:r>
            <a:r>
              <a:rPr lang="ru-RU" sz="900" i="1" dirty="0" smtClean="0">
                <a:solidFill>
                  <a:schemeClr val="tx2">
                    <a:lumMod val="75000"/>
                  </a:schemeClr>
                </a:solidFill>
                <a:latin typeface="Arial" panose="020B0604020202020204" pitchFamily="34" charset="0"/>
                <a:ea typeface="Times New Roman" panose="02020603050405020304" pitchFamily="18" charset="0"/>
                <a:cs typeface="+mn-cs"/>
              </a:rPr>
              <a:t>.  </a:t>
            </a:r>
            <a:endParaRPr lang="ru-RU" sz="900" i="1" dirty="0">
              <a:solidFill>
                <a:schemeClr val="tx2">
                  <a:lumMod val="75000"/>
                </a:schemeClr>
              </a:solidFill>
              <a:latin typeface="Arial" panose="020B0604020202020204" pitchFamily="34" charset="0"/>
              <a:ea typeface="Times New Roman" panose="02020603050405020304" pitchFamily="18" charset="0"/>
              <a:cs typeface="+mn-cs"/>
            </a:endParaRPr>
          </a:p>
        </p:txBody>
      </p:sp>
      <p:sp>
        <p:nvSpPr>
          <p:cNvPr id="11" name="Штриховая стрелка вправо 10"/>
          <p:cNvSpPr/>
          <p:nvPr/>
        </p:nvSpPr>
        <p:spPr>
          <a:xfrm rot="5400000">
            <a:off x="2208780" y="542483"/>
            <a:ext cx="315449" cy="1781696"/>
          </a:xfrm>
          <a:prstGeom prst="stripedRightArrow">
            <a:avLst/>
          </a:prstGeom>
          <a:solidFill>
            <a:schemeClr val="bg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400" dirty="0">
              <a:solidFill>
                <a:schemeClr val="accent1">
                  <a:lumMod val="75000"/>
                </a:schemeClr>
              </a:solidFill>
            </a:endParaRPr>
          </a:p>
        </p:txBody>
      </p:sp>
    </p:spTree>
    <p:extLst>
      <p:ext uri="{BB962C8B-B14F-4D97-AF65-F5344CB8AC3E}">
        <p14:creationId xmlns:p14="http://schemas.microsoft.com/office/powerpoint/2010/main" val="297555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0" y="4314776"/>
            <a:ext cx="4387851" cy="561230"/>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eaLnBrk="1" hangingPunct="1">
              <a:buFont typeface="Wingdings" pitchFamily="2" charset="2"/>
              <a:buChar char="Ø"/>
              <a:defRPr/>
            </a:pPr>
            <a:r>
              <a:rPr lang="kk-KZ" altLang="ru-RU" sz="1050" b="1" dirty="0" smtClean="0">
                <a:solidFill>
                  <a:schemeClr val="accent1">
                    <a:lumMod val="75000"/>
                  </a:schemeClr>
                </a:solidFill>
                <a:latin typeface="Tahoma" panose="020B0604030504040204" pitchFamily="34" charset="0"/>
                <a:cs typeface="Tahoma" panose="020B0604030504040204" pitchFamily="34" charset="0"/>
              </a:rPr>
              <a:t>Электрондық аграрлық қолхаттарды енгізу.</a:t>
            </a:r>
          </a:p>
        </p:txBody>
      </p:sp>
      <p:sp>
        <p:nvSpPr>
          <p:cNvPr id="20" name="Скругленный прямоугольник 19"/>
          <p:cNvSpPr/>
          <p:nvPr/>
        </p:nvSpPr>
        <p:spPr>
          <a:xfrm>
            <a:off x="4681539" y="4314776"/>
            <a:ext cx="4354511" cy="561230"/>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eaLnBrk="1" hangingPunct="1">
              <a:buFont typeface="Wingdings" pitchFamily="2" charset="2"/>
              <a:buChar char="Ø"/>
              <a:defRPr/>
            </a:pPr>
            <a:r>
              <a:rPr lang="kk-KZ" altLang="ru-RU" sz="1050" b="1" dirty="0" smtClean="0">
                <a:solidFill>
                  <a:schemeClr val="accent1">
                    <a:lumMod val="75000"/>
                  </a:schemeClr>
                </a:solidFill>
                <a:latin typeface="Tahoma" panose="020B0604030504040204" pitchFamily="34" charset="0"/>
                <a:cs typeface="Tahoma" panose="020B0604030504040204" pitchFamily="34" charset="0"/>
              </a:rPr>
              <a:t>2020 жылға қарай </a:t>
            </a:r>
            <a:r>
              <a:rPr lang="kk-KZ" altLang="ru-RU" sz="1050" b="1" dirty="0">
                <a:solidFill>
                  <a:schemeClr val="accent1">
                    <a:lumMod val="75000"/>
                  </a:schemeClr>
                </a:solidFill>
                <a:latin typeface="Tahoma" panose="020B0604030504040204" pitchFamily="34" charset="0"/>
                <a:cs typeface="Tahoma" panose="020B0604030504040204" pitchFamily="34" charset="0"/>
              </a:rPr>
              <a:t>103,1 млрд. </a:t>
            </a:r>
            <a:r>
              <a:rPr lang="kk-KZ" altLang="ru-RU" sz="1050" b="1" dirty="0" smtClean="0">
                <a:solidFill>
                  <a:schemeClr val="accent1">
                    <a:lumMod val="75000"/>
                  </a:schemeClr>
                </a:solidFill>
                <a:latin typeface="Tahoma" panose="020B0604030504040204" pitchFamily="34" charset="0"/>
                <a:cs typeface="Tahoma" panose="020B0604030504040204" pitchFamily="34" charset="0"/>
              </a:rPr>
              <a:t>теңгеге дейін </a:t>
            </a:r>
            <a:r>
              <a:rPr lang="kk-KZ" altLang="ru-RU" sz="1050" b="1" dirty="0">
                <a:solidFill>
                  <a:schemeClr val="accent1">
                    <a:lumMod val="75000"/>
                  </a:schemeClr>
                </a:solidFill>
                <a:latin typeface="Tahoma" panose="020B0604030504040204" pitchFamily="34" charset="0"/>
                <a:cs typeface="Tahoma" panose="020B0604030504040204" pitchFamily="34" charset="0"/>
              </a:rPr>
              <a:t>қаржылық </a:t>
            </a:r>
            <a:r>
              <a:rPr lang="kk-KZ" altLang="ru-RU" sz="1050" b="1" dirty="0" smtClean="0">
                <a:solidFill>
                  <a:schemeClr val="accent1">
                    <a:lumMod val="75000"/>
                  </a:schemeClr>
                </a:solidFill>
                <a:latin typeface="Tahoma" panose="020B0604030504040204" pitchFamily="34" charset="0"/>
                <a:cs typeface="Tahoma" panose="020B0604030504040204" pitchFamily="34" charset="0"/>
              </a:rPr>
              <a:t>және тауарлық қарыздар сомасының тартылуы </a:t>
            </a:r>
            <a:endParaRPr lang="ru-RU" altLang="ru-RU" sz="1050" b="1" dirty="0" smtClean="0">
              <a:solidFill>
                <a:schemeClr val="accent1">
                  <a:lumMod val="75000"/>
                </a:schemeClr>
              </a:solidFill>
              <a:latin typeface="Tahoma" panose="020B0604030504040204" pitchFamily="34" charset="0"/>
              <a:cs typeface="Tahoma" panose="020B0604030504040204" pitchFamily="34" charset="0"/>
            </a:endParaRPr>
          </a:p>
        </p:txBody>
      </p:sp>
      <p:sp>
        <p:nvSpPr>
          <p:cNvPr id="4" name="Прямоугольник 3"/>
          <p:cNvSpPr/>
          <p:nvPr/>
        </p:nvSpPr>
        <p:spPr>
          <a:xfrm>
            <a:off x="0" y="29766"/>
            <a:ext cx="9144000" cy="584775"/>
          </a:xfrm>
          <a:prstGeom prst="rect">
            <a:avLst/>
          </a:prstGeom>
        </p:spPr>
        <p:txBody>
          <a:bodyPr wrap="square">
            <a:spAutoFit/>
          </a:bodyPr>
          <a:lstStyle/>
          <a:p>
            <a:pPr algn="ctr" eaLnBrk="1" hangingPunct="1">
              <a:defRPr/>
            </a:pPr>
            <a:r>
              <a:rPr lang="ru-RU" sz="1600" b="1" dirty="0" smtClean="0">
                <a:solidFill>
                  <a:schemeClr val="accent1">
                    <a:lumMod val="50000"/>
                  </a:schemeClr>
                </a:solidFill>
                <a:latin typeface="Arial" panose="020B0604020202020204" pitchFamily="34" charset="0"/>
              </a:rPr>
              <a:t>АӨК </a:t>
            </a:r>
            <a:r>
              <a:rPr lang="ru-RU" sz="1600" b="1" dirty="0">
                <a:solidFill>
                  <a:schemeClr val="accent1">
                    <a:lumMod val="50000"/>
                  </a:schemeClr>
                </a:solidFill>
                <a:latin typeface="Arial" panose="020B0604020202020204" pitchFamily="34" charset="0"/>
              </a:rPr>
              <a:t>СУБЪЕКТІЛЕРІ ҮШІН ҚАРЖЫЛАНДЫРУҒА ҚОЛЖЕТІМДІЛІКТІ АРТТЫРУ </a:t>
            </a:r>
            <a:endParaRPr lang="ru-RU" sz="1600" b="1" dirty="0" smtClean="0">
              <a:solidFill>
                <a:schemeClr val="accent1">
                  <a:lumMod val="50000"/>
                </a:schemeClr>
              </a:solidFill>
              <a:latin typeface="Arial" panose="020B0604020202020204" pitchFamily="34" charset="0"/>
            </a:endParaRPr>
          </a:p>
          <a:p>
            <a:pPr algn="ctr" eaLnBrk="1" hangingPunct="1">
              <a:defRPr/>
            </a:pPr>
            <a:r>
              <a:rPr lang="ru-RU" sz="1600" b="1" dirty="0" smtClean="0">
                <a:solidFill>
                  <a:schemeClr val="accent1">
                    <a:lumMod val="50000"/>
                  </a:schemeClr>
                </a:solidFill>
                <a:latin typeface="Arial" panose="020B0604020202020204" pitchFamily="34" charset="0"/>
              </a:rPr>
              <a:t> </a:t>
            </a:r>
            <a:r>
              <a:rPr lang="ru-RU" sz="1600" b="1" dirty="0" smtClean="0">
                <a:solidFill>
                  <a:srgbClr val="C00000"/>
                </a:solidFill>
                <a:latin typeface="Arial" panose="020B0604020202020204" pitchFamily="34" charset="0"/>
              </a:rPr>
              <a:t>АГРАРЛЫҚ ҚОЛХАТТАРДЫ ЕНГІЗУ </a:t>
            </a:r>
            <a:endParaRPr lang="ru-RU" sz="1600" b="1" dirty="0">
              <a:solidFill>
                <a:srgbClr val="C00000"/>
              </a:solidFill>
              <a:latin typeface="Arial" panose="020B0604020202020204" pitchFamily="34" charset="0"/>
            </a:endParaRPr>
          </a:p>
        </p:txBody>
      </p:sp>
      <p:cxnSp>
        <p:nvCxnSpPr>
          <p:cNvPr id="17" name="Прямая соединительная линия 16"/>
          <p:cNvCxnSpPr/>
          <p:nvPr/>
        </p:nvCxnSpPr>
        <p:spPr bwMode="auto">
          <a:xfrm>
            <a:off x="328614" y="554336"/>
            <a:ext cx="8715375" cy="119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Скругленный прямоугольник 20"/>
          <p:cNvSpPr/>
          <p:nvPr/>
        </p:nvSpPr>
        <p:spPr>
          <a:xfrm>
            <a:off x="107950" y="717863"/>
            <a:ext cx="8928100" cy="742950"/>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300038" indent="-285750"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buFont typeface="Wingdings" panose="05000000000000000000" pitchFamily="2" charset="2"/>
              <a:buChar char="Ø"/>
              <a:defRPr/>
            </a:pPr>
            <a:r>
              <a:rPr lang="kk-KZ" altLang="ru-RU" sz="1100" dirty="0" smtClean="0">
                <a:solidFill>
                  <a:schemeClr val="accent1">
                    <a:lumMod val="75000"/>
                  </a:schemeClr>
                </a:solidFill>
                <a:latin typeface="Tahoma" panose="020B0604030504040204" pitchFamily="34" charset="0"/>
                <a:cs typeface="Tahoma" panose="020B0604030504040204" pitchFamily="34" charset="0"/>
              </a:rPr>
              <a:t>Көптеген АШТӨ үшін кредиттер мен субсидияларға қолжетімділік төмен дәрежеде;</a:t>
            </a:r>
          </a:p>
          <a:p>
            <a:pPr algn="just" eaLnBrk="1" hangingPunct="1">
              <a:buFont typeface="Wingdings" panose="05000000000000000000" pitchFamily="2" charset="2"/>
              <a:buChar char="Ø"/>
              <a:defRPr/>
            </a:pPr>
            <a:r>
              <a:rPr lang="kk-KZ" altLang="ru-RU" sz="1100" dirty="0" smtClean="0">
                <a:solidFill>
                  <a:schemeClr val="accent1">
                    <a:lumMod val="75000"/>
                  </a:schemeClr>
                </a:solidFill>
                <a:latin typeface="Tahoma" panose="020B0604030504040204" pitchFamily="34" charset="0"/>
                <a:cs typeface="Tahoma" panose="020B0604030504040204" pitchFamily="34" charset="0"/>
              </a:rPr>
              <a:t>Ауылдық жерлерде жеке қаржылық ұйымдардың аздығынан қаржылық қызметтер нарығындағы бәсекелестіктің деңгейі төмен</a:t>
            </a:r>
            <a:r>
              <a:rPr lang="kk-KZ" altLang="ru-RU" sz="1100" dirty="0">
                <a:solidFill>
                  <a:schemeClr val="accent1">
                    <a:lumMod val="75000"/>
                  </a:schemeClr>
                </a:solidFill>
                <a:latin typeface="Tahoma" panose="020B0604030504040204" pitchFamily="34" charset="0"/>
                <a:cs typeface="Tahoma" panose="020B0604030504040204" pitchFamily="34" charset="0"/>
              </a:rPr>
              <a:t>.</a:t>
            </a:r>
            <a:endParaRPr lang="kk-KZ" altLang="ru-RU" sz="1100" dirty="0" smtClean="0">
              <a:solidFill>
                <a:schemeClr val="accent1">
                  <a:lumMod val="75000"/>
                </a:schemeClr>
              </a:solidFill>
              <a:latin typeface="Tahoma" panose="020B0604030504040204" pitchFamily="34" charset="0"/>
              <a:cs typeface="Tahoma" panose="020B0604030504040204" pitchFamily="34" charset="0"/>
            </a:endParaRPr>
          </a:p>
        </p:txBody>
      </p:sp>
      <p:sp>
        <p:nvSpPr>
          <p:cNvPr id="45064" name="Прямоугольник 11"/>
          <p:cNvSpPr>
            <a:spLocks noChangeArrowheads="1"/>
          </p:cNvSpPr>
          <p:nvPr/>
        </p:nvSpPr>
        <p:spPr bwMode="auto">
          <a:xfrm>
            <a:off x="107950" y="1527488"/>
            <a:ext cx="8928099" cy="900246"/>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lgn="just" eaLnBrk="1" hangingPunct="1"/>
            <a:r>
              <a:rPr lang="kk-KZ" altLang="ru-RU" sz="1050" b="1" dirty="0" smtClean="0">
                <a:solidFill>
                  <a:schemeClr val="accent1">
                    <a:lumMod val="75000"/>
                  </a:schemeClr>
                </a:solidFill>
                <a:latin typeface="Tahoma" pitchFamily="34" charset="0"/>
                <a:cs typeface="Tahoma" pitchFamily="34" charset="0"/>
              </a:rPr>
              <a:t>Аграрлық қолхат – бұл </a:t>
            </a:r>
            <a:r>
              <a:rPr lang="kk-KZ" altLang="ru-RU" sz="1050" b="1" dirty="0">
                <a:solidFill>
                  <a:schemeClr val="accent1">
                    <a:lumMod val="75000"/>
                  </a:schemeClr>
                </a:solidFill>
                <a:latin typeface="Tahoma" pitchFamily="34" charset="0"/>
                <a:cs typeface="Tahoma" pitchFamily="34" charset="0"/>
              </a:rPr>
              <a:t>ауыл шаруашылығы </a:t>
            </a:r>
            <a:r>
              <a:rPr lang="kk-KZ" altLang="ru-RU" sz="1050" b="1" dirty="0" smtClean="0">
                <a:solidFill>
                  <a:schemeClr val="accent1">
                    <a:lumMod val="75000"/>
                  </a:schemeClr>
                </a:solidFill>
                <a:latin typeface="Tahoma" pitchFamily="34" charset="0"/>
                <a:cs typeface="Tahoma" pitchFamily="34" charset="0"/>
              </a:rPr>
              <a:t>мақсатындағы жер учаскесіне арналған құқық кепілімен </a:t>
            </a:r>
            <a:r>
              <a:rPr lang="kk-KZ" altLang="ru-RU" sz="1050" b="1" dirty="0">
                <a:solidFill>
                  <a:schemeClr val="accent1">
                    <a:lumMod val="75000"/>
                  </a:schemeClr>
                </a:solidFill>
                <a:latin typeface="Tahoma" pitchFamily="34" charset="0"/>
                <a:cs typeface="Tahoma" pitchFamily="34" charset="0"/>
              </a:rPr>
              <a:t>қамтамасыз етілген (немесе басқаны қамтамасыз ететін) және оны ұстаушыға онда </a:t>
            </a:r>
            <a:r>
              <a:rPr lang="kk-KZ" altLang="ru-RU" sz="1050" b="1" dirty="0" smtClean="0">
                <a:solidFill>
                  <a:schemeClr val="accent1">
                    <a:lumMod val="75000"/>
                  </a:schemeClr>
                </a:solidFill>
                <a:latin typeface="Tahoma" pitchFamily="34" charset="0"/>
                <a:cs typeface="Tahoma" pitchFamily="34" charset="0"/>
              </a:rPr>
              <a:t>белгіленген мерзім </a:t>
            </a:r>
            <a:r>
              <a:rPr lang="kk-KZ" altLang="ru-RU" sz="1050" b="1" dirty="0">
                <a:solidFill>
                  <a:schemeClr val="accent1">
                    <a:lumMod val="75000"/>
                  </a:schemeClr>
                </a:solidFill>
                <a:latin typeface="Tahoma" pitchFamily="34" charset="0"/>
                <a:cs typeface="Tahoma" pitchFamily="34" charset="0"/>
              </a:rPr>
              <a:t>өткеннен кейін аталған аграрлық қолхатты шығарған АШТӨ-ден ауыл шаруашылығы өнімінің белгілі </a:t>
            </a:r>
            <a:r>
              <a:rPr lang="kk-KZ" altLang="ru-RU" sz="1050" b="1" dirty="0" smtClean="0">
                <a:solidFill>
                  <a:schemeClr val="accent1">
                    <a:lumMod val="75000"/>
                  </a:schemeClr>
                </a:solidFill>
                <a:latin typeface="Tahoma" pitchFamily="34" charset="0"/>
                <a:cs typeface="Tahoma" pitchFamily="34" charset="0"/>
              </a:rPr>
              <a:t>бір көлемін </a:t>
            </a:r>
            <a:r>
              <a:rPr lang="kk-KZ" altLang="ru-RU" sz="1050" b="1" dirty="0">
                <a:solidFill>
                  <a:schemeClr val="accent1">
                    <a:lumMod val="75000"/>
                  </a:schemeClr>
                </a:solidFill>
                <a:latin typeface="Tahoma" pitchFamily="34" charset="0"/>
                <a:cs typeface="Tahoma" pitchFamily="34" charset="0"/>
              </a:rPr>
              <a:t>(</a:t>
            </a:r>
            <a:r>
              <a:rPr lang="kk-KZ" altLang="ru-RU" sz="1050" b="1" dirty="0" smtClean="0">
                <a:solidFill>
                  <a:schemeClr val="accent1">
                    <a:lumMod val="75000"/>
                  </a:schemeClr>
                </a:solidFill>
                <a:latin typeface="Tahoma" pitchFamily="34" charset="0"/>
                <a:cs typeface="Tahoma" pitchFamily="34" charset="0"/>
              </a:rPr>
              <a:t>тауарлық </a:t>
            </a:r>
            <a:r>
              <a:rPr lang="kk-KZ" altLang="ru-RU" sz="1050" b="1" dirty="0">
                <a:solidFill>
                  <a:schemeClr val="accent1">
                    <a:lumMod val="75000"/>
                  </a:schemeClr>
                </a:solidFill>
                <a:latin typeface="Tahoma" pitchFamily="34" charset="0"/>
                <a:cs typeface="Tahoma" pitchFamily="34" charset="0"/>
              </a:rPr>
              <a:t>аграрлық қолхат) немесе </a:t>
            </a:r>
            <a:r>
              <a:rPr lang="kk-KZ" altLang="ru-RU" sz="1050" b="1" dirty="0" smtClean="0">
                <a:solidFill>
                  <a:schemeClr val="accent1">
                    <a:lumMod val="75000"/>
                  </a:schemeClr>
                </a:solidFill>
                <a:latin typeface="Tahoma" pitchFamily="34" charset="0"/>
                <a:cs typeface="Tahoma" pitchFamily="34" charset="0"/>
              </a:rPr>
              <a:t>қаражат </a:t>
            </a:r>
            <a:r>
              <a:rPr lang="kk-KZ" altLang="ru-RU" sz="1050" b="1" dirty="0">
                <a:solidFill>
                  <a:schemeClr val="accent1">
                    <a:lumMod val="75000"/>
                  </a:schemeClr>
                </a:solidFill>
                <a:latin typeface="Tahoma" pitchFamily="34" charset="0"/>
                <a:cs typeface="Tahoma" pitchFamily="34" charset="0"/>
              </a:rPr>
              <a:t>(қаржылық аграрлық қолхат) алуына құқығын куәландыратын </a:t>
            </a:r>
            <a:r>
              <a:rPr lang="kk-KZ" altLang="ru-RU" sz="1050" b="1" dirty="0" smtClean="0">
                <a:solidFill>
                  <a:schemeClr val="accent1">
                    <a:lumMod val="75000"/>
                  </a:schemeClr>
                </a:solidFill>
                <a:latin typeface="Tahoma" pitchFamily="34" charset="0"/>
                <a:cs typeface="Tahoma" pitchFamily="34" charset="0"/>
              </a:rPr>
              <a:t>борыштық атаулы эмиссиялық емес құнды қағаз</a:t>
            </a:r>
            <a:r>
              <a:rPr lang="ru-RU" altLang="ru-RU" sz="1050" b="1" dirty="0" smtClean="0">
                <a:solidFill>
                  <a:schemeClr val="accent1">
                    <a:lumMod val="75000"/>
                  </a:schemeClr>
                </a:solidFill>
                <a:latin typeface="Tahoma" pitchFamily="34" charset="0"/>
                <a:cs typeface="Tahoma" pitchFamily="34" charset="0"/>
              </a:rPr>
              <a:t>. </a:t>
            </a:r>
            <a:r>
              <a:rPr lang="kk-KZ" altLang="ru-RU" sz="1050" b="1" dirty="0" smtClean="0">
                <a:solidFill>
                  <a:schemeClr val="accent1">
                    <a:lumMod val="75000"/>
                  </a:schemeClr>
                </a:solidFill>
                <a:latin typeface="Tahoma" pitchFamily="34" charset="0"/>
                <a:cs typeface="Tahoma" pitchFamily="34" charset="0"/>
              </a:rPr>
              <a:t>Аграрлық қолхат тек электрондық айналымда болады. </a:t>
            </a:r>
            <a:endParaRPr lang="kk-KZ" altLang="ru-RU" sz="1050" b="1" dirty="0">
              <a:solidFill>
                <a:schemeClr val="accent1">
                  <a:lumMod val="75000"/>
                </a:schemeClr>
              </a:solidFill>
              <a:latin typeface="Tahoma" pitchFamily="34" charset="0"/>
              <a:cs typeface="Tahoma" pitchFamily="34" charset="0"/>
            </a:endParaRPr>
          </a:p>
        </p:txBody>
      </p:sp>
      <p:sp>
        <p:nvSpPr>
          <p:cNvPr id="30" name="Прямоугольник 29"/>
          <p:cNvSpPr/>
          <p:nvPr/>
        </p:nvSpPr>
        <p:spPr>
          <a:xfrm>
            <a:off x="3627439" y="2727672"/>
            <a:ext cx="1735137" cy="81081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altLang="ru-RU" sz="1400" b="1" dirty="0" smtClean="0">
                <a:solidFill>
                  <a:schemeClr val="accent1">
                    <a:lumMod val="75000"/>
                  </a:schemeClr>
                </a:solidFill>
                <a:latin typeface="Arial" panose="020B0604020202020204" pitchFamily="34" charset="0"/>
              </a:rPr>
              <a:t>Тіркеуші</a:t>
            </a:r>
            <a:endParaRPr lang="kk-KZ" sz="1400" dirty="0">
              <a:solidFill>
                <a:schemeClr val="accent1">
                  <a:lumMod val="75000"/>
                </a:schemeClr>
              </a:solidFill>
            </a:endParaRPr>
          </a:p>
        </p:txBody>
      </p:sp>
      <p:sp>
        <p:nvSpPr>
          <p:cNvPr id="31" name="Стрелка вправо 30"/>
          <p:cNvSpPr/>
          <p:nvPr/>
        </p:nvSpPr>
        <p:spPr>
          <a:xfrm>
            <a:off x="2551113" y="2758629"/>
            <a:ext cx="1016000" cy="296466"/>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sz="1400" dirty="0">
              <a:solidFill>
                <a:schemeClr val="accent1">
                  <a:lumMod val="75000"/>
                </a:schemeClr>
              </a:solidFill>
            </a:endParaRPr>
          </a:p>
        </p:txBody>
      </p:sp>
      <p:sp>
        <p:nvSpPr>
          <p:cNvPr id="32" name="Стрелка вправо 31"/>
          <p:cNvSpPr/>
          <p:nvPr/>
        </p:nvSpPr>
        <p:spPr>
          <a:xfrm rot="10800000">
            <a:off x="5400675" y="2757438"/>
            <a:ext cx="1017588" cy="295275"/>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sz="1400" dirty="0">
              <a:solidFill>
                <a:schemeClr val="accent1">
                  <a:lumMod val="75000"/>
                </a:schemeClr>
              </a:solidFill>
            </a:endParaRPr>
          </a:p>
        </p:txBody>
      </p:sp>
      <p:sp>
        <p:nvSpPr>
          <p:cNvPr id="33" name="Прямоугольник 1"/>
          <p:cNvSpPr>
            <a:spLocks noChangeArrowheads="1"/>
          </p:cNvSpPr>
          <p:nvPr/>
        </p:nvSpPr>
        <p:spPr bwMode="auto">
          <a:xfrm>
            <a:off x="2474913" y="2427734"/>
            <a:ext cx="984250"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kk-KZ" altLang="ru-RU" sz="1100" dirty="0" smtClean="0">
                <a:solidFill>
                  <a:schemeClr val="accent1">
                    <a:lumMod val="75000"/>
                  </a:schemeClr>
                </a:solidFill>
                <a:latin typeface="Arial" panose="020B0604020202020204" pitchFamily="34" charset="0"/>
              </a:rPr>
              <a:t>1-кезең</a:t>
            </a:r>
          </a:p>
          <a:p>
            <a:pPr algn="ctr" eaLnBrk="1" hangingPunct="1">
              <a:spcBef>
                <a:spcPct val="0"/>
              </a:spcBef>
              <a:buFontTx/>
              <a:buNone/>
              <a:defRPr/>
            </a:pPr>
            <a:r>
              <a:rPr lang="kk-KZ" altLang="ru-RU" sz="800" dirty="0" smtClean="0">
                <a:solidFill>
                  <a:schemeClr val="accent1">
                    <a:lumMod val="75000"/>
                  </a:schemeClr>
                </a:solidFill>
                <a:latin typeface="Arial" panose="020B0604020202020204" pitchFamily="34" charset="0"/>
              </a:rPr>
              <a:t>(АҚ шығару)</a:t>
            </a:r>
            <a:endParaRPr lang="kk-KZ" altLang="ru-RU" sz="800" dirty="0">
              <a:solidFill>
                <a:schemeClr val="accent1">
                  <a:lumMod val="75000"/>
                </a:schemeClr>
              </a:solidFill>
              <a:latin typeface="Arial" panose="020B0604020202020204" pitchFamily="34" charset="0"/>
            </a:endParaRPr>
          </a:p>
        </p:txBody>
      </p:sp>
      <p:sp>
        <p:nvSpPr>
          <p:cNvPr id="34" name="Овал 33"/>
          <p:cNvSpPr/>
          <p:nvPr/>
        </p:nvSpPr>
        <p:spPr>
          <a:xfrm>
            <a:off x="993776" y="2761010"/>
            <a:ext cx="1547813" cy="62507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36000" rIns="36000" anchor="ctr"/>
          <a:lstStyle/>
          <a:p>
            <a:pPr algn="ctr" eaLnBrk="1" hangingPunct="1">
              <a:defRPr/>
            </a:pPr>
            <a:endParaRPr lang="ru-RU" sz="1400" dirty="0">
              <a:solidFill>
                <a:schemeClr val="accent1">
                  <a:lumMod val="75000"/>
                </a:schemeClr>
              </a:solidFill>
            </a:endParaRPr>
          </a:p>
          <a:p>
            <a:pPr algn="ctr" eaLnBrk="1" hangingPunct="1">
              <a:defRPr/>
            </a:pPr>
            <a:r>
              <a:rPr lang="kk-KZ" sz="1400" dirty="0" smtClean="0">
                <a:solidFill>
                  <a:schemeClr val="accent1">
                    <a:lumMod val="75000"/>
                  </a:schemeClr>
                </a:solidFill>
              </a:rPr>
              <a:t>АШТӨ</a:t>
            </a:r>
            <a:endParaRPr lang="ru-RU" sz="1400" dirty="0">
              <a:solidFill>
                <a:schemeClr val="accent1">
                  <a:lumMod val="75000"/>
                </a:schemeClr>
              </a:solidFill>
            </a:endParaRPr>
          </a:p>
          <a:p>
            <a:pPr algn="ctr" eaLnBrk="1" hangingPunct="1">
              <a:defRPr/>
            </a:pPr>
            <a:r>
              <a:rPr lang="ru-RU" altLang="ru-RU" sz="1100" dirty="0" smtClean="0">
                <a:solidFill>
                  <a:schemeClr val="accent1">
                    <a:lumMod val="75000"/>
                  </a:schemeClr>
                </a:solidFill>
              </a:rPr>
              <a:t>(АҚ </a:t>
            </a:r>
            <a:r>
              <a:rPr lang="kk-KZ" altLang="ru-RU" sz="1100" dirty="0" smtClean="0">
                <a:solidFill>
                  <a:schemeClr val="accent1">
                    <a:lumMod val="75000"/>
                  </a:schemeClr>
                </a:solidFill>
              </a:rPr>
              <a:t>эмитенті</a:t>
            </a:r>
            <a:r>
              <a:rPr lang="ru-RU" altLang="ru-RU" sz="1100" dirty="0" smtClean="0">
                <a:solidFill>
                  <a:schemeClr val="accent1">
                    <a:lumMod val="75000"/>
                  </a:schemeClr>
                </a:solidFill>
              </a:rPr>
              <a:t> )</a:t>
            </a:r>
            <a:endParaRPr lang="ru-RU" altLang="ru-RU" sz="1100" dirty="0">
              <a:solidFill>
                <a:schemeClr val="accent1">
                  <a:lumMod val="75000"/>
                </a:schemeClr>
              </a:solidFill>
            </a:endParaRPr>
          </a:p>
          <a:p>
            <a:pPr algn="ctr" eaLnBrk="1" hangingPunct="1">
              <a:defRPr/>
            </a:pPr>
            <a:endParaRPr lang="ru-RU" sz="1400" dirty="0">
              <a:solidFill>
                <a:schemeClr val="accent1">
                  <a:lumMod val="75000"/>
                </a:schemeClr>
              </a:solidFill>
            </a:endParaRPr>
          </a:p>
        </p:txBody>
      </p:sp>
      <p:sp>
        <p:nvSpPr>
          <p:cNvPr id="35" name="Овал 34"/>
          <p:cNvSpPr/>
          <p:nvPr/>
        </p:nvSpPr>
        <p:spPr>
          <a:xfrm>
            <a:off x="6448425" y="2783632"/>
            <a:ext cx="1549400" cy="5893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eaLnBrk="1" hangingPunct="1">
              <a:defRPr/>
            </a:pPr>
            <a:r>
              <a:rPr lang="ru-RU" altLang="ru-RU" sz="1400" dirty="0">
                <a:solidFill>
                  <a:schemeClr val="accent1">
                    <a:lumMod val="75000"/>
                  </a:schemeClr>
                </a:solidFill>
              </a:rPr>
              <a:t>Клиент </a:t>
            </a:r>
          </a:p>
          <a:p>
            <a:pPr algn="ctr" eaLnBrk="1" hangingPunct="1">
              <a:defRPr/>
            </a:pPr>
            <a:r>
              <a:rPr lang="ru-RU" altLang="ru-RU" sz="1100" dirty="0" smtClean="0">
                <a:solidFill>
                  <a:schemeClr val="accent1">
                    <a:lumMod val="75000"/>
                  </a:schemeClr>
                </a:solidFill>
              </a:rPr>
              <a:t>(АҚ </a:t>
            </a:r>
            <a:r>
              <a:rPr lang="kk-KZ" altLang="ru-RU" sz="1100" dirty="0" smtClean="0">
                <a:solidFill>
                  <a:schemeClr val="accent1">
                    <a:lumMod val="75000"/>
                  </a:schemeClr>
                </a:solidFill>
              </a:rPr>
              <a:t>ұстаушы</a:t>
            </a:r>
            <a:r>
              <a:rPr lang="ru-RU" altLang="ru-RU" sz="1100" dirty="0" smtClean="0">
                <a:solidFill>
                  <a:schemeClr val="accent1">
                    <a:lumMod val="75000"/>
                  </a:schemeClr>
                </a:solidFill>
              </a:rPr>
              <a:t>)</a:t>
            </a:r>
            <a:endParaRPr lang="ru-RU" altLang="ru-RU" sz="1100" dirty="0">
              <a:solidFill>
                <a:schemeClr val="accent1">
                  <a:lumMod val="75000"/>
                </a:schemeClr>
              </a:solidFill>
            </a:endParaRPr>
          </a:p>
        </p:txBody>
      </p:sp>
      <p:sp>
        <p:nvSpPr>
          <p:cNvPr id="36" name="Стрелка вправо 35"/>
          <p:cNvSpPr/>
          <p:nvPr/>
        </p:nvSpPr>
        <p:spPr>
          <a:xfrm rot="10800000">
            <a:off x="5400675" y="3145583"/>
            <a:ext cx="1017588" cy="296465"/>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sz="1400" dirty="0">
              <a:solidFill>
                <a:schemeClr val="accent1">
                  <a:lumMod val="75000"/>
                </a:schemeClr>
              </a:solidFill>
            </a:endParaRPr>
          </a:p>
        </p:txBody>
      </p:sp>
      <p:sp>
        <p:nvSpPr>
          <p:cNvPr id="37" name="Стрелка вправо 36"/>
          <p:cNvSpPr/>
          <p:nvPr/>
        </p:nvSpPr>
        <p:spPr>
          <a:xfrm>
            <a:off x="2551113" y="3145583"/>
            <a:ext cx="1016000" cy="296465"/>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sz="1400" dirty="0">
              <a:solidFill>
                <a:schemeClr val="accent1">
                  <a:lumMod val="75000"/>
                </a:schemeClr>
              </a:solidFill>
            </a:endParaRPr>
          </a:p>
        </p:txBody>
      </p:sp>
      <p:sp>
        <p:nvSpPr>
          <p:cNvPr id="38" name="Прямоугольник 1"/>
          <p:cNvSpPr>
            <a:spLocks noChangeArrowheads="1"/>
          </p:cNvSpPr>
          <p:nvPr/>
        </p:nvSpPr>
        <p:spPr bwMode="auto">
          <a:xfrm>
            <a:off x="5503864" y="2427734"/>
            <a:ext cx="1093786" cy="384721"/>
          </a:xfrm>
          <a:prstGeom prst="rect">
            <a:avLst/>
          </a:prstGeom>
          <a:no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altLang="ru-RU" sz="1100" dirty="0" smtClean="0">
                <a:solidFill>
                  <a:schemeClr val="accent1">
                    <a:lumMod val="75000"/>
                  </a:schemeClr>
                </a:solidFill>
                <a:latin typeface="Arial" panose="020B0604020202020204" pitchFamily="34" charset="0"/>
              </a:rPr>
              <a:t>2-</a:t>
            </a:r>
            <a:r>
              <a:rPr lang="kk-KZ" altLang="ru-RU" sz="1100" dirty="0" smtClean="0">
                <a:solidFill>
                  <a:schemeClr val="accent1">
                    <a:lumMod val="75000"/>
                  </a:schemeClr>
                </a:solidFill>
                <a:latin typeface="Arial" panose="020B0604020202020204" pitchFamily="34" charset="0"/>
              </a:rPr>
              <a:t>кезең</a:t>
            </a:r>
          </a:p>
          <a:p>
            <a:pPr algn="ctr" eaLnBrk="1" hangingPunct="1">
              <a:spcBef>
                <a:spcPct val="0"/>
              </a:spcBef>
              <a:buFontTx/>
              <a:buNone/>
              <a:defRPr/>
            </a:pPr>
            <a:r>
              <a:rPr lang="kk-KZ" altLang="ru-RU" sz="800" dirty="0" smtClean="0">
                <a:solidFill>
                  <a:schemeClr val="accent1">
                    <a:lumMod val="75000"/>
                  </a:schemeClr>
                </a:solidFill>
                <a:latin typeface="Arial" panose="020B0604020202020204" pitchFamily="34" charset="0"/>
              </a:rPr>
              <a:t>(</a:t>
            </a:r>
            <a:r>
              <a:rPr lang="kk-KZ" altLang="ru-RU" sz="800" dirty="0" err="1" smtClean="0">
                <a:solidFill>
                  <a:schemeClr val="accent1">
                    <a:lumMod val="75000"/>
                  </a:schemeClr>
                </a:solidFill>
                <a:latin typeface="Arial" panose="020B0604020202020204" pitchFamily="34" charset="0"/>
              </a:rPr>
              <a:t>АҚ-ны</a:t>
            </a:r>
            <a:r>
              <a:rPr lang="kk-KZ" altLang="ru-RU" sz="800" dirty="0" smtClean="0">
                <a:solidFill>
                  <a:schemeClr val="accent1">
                    <a:lumMod val="75000"/>
                  </a:schemeClr>
                </a:solidFill>
                <a:latin typeface="Arial" panose="020B0604020202020204" pitchFamily="34" charset="0"/>
              </a:rPr>
              <a:t> сатып алу</a:t>
            </a:r>
            <a:r>
              <a:rPr lang="ru-RU" altLang="ru-RU" sz="800" dirty="0" smtClean="0">
                <a:solidFill>
                  <a:schemeClr val="accent1">
                    <a:lumMod val="75000"/>
                  </a:schemeClr>
                </a:solidFill>
                <a:latin typeface="Arial" panose="020B0604020202020204" pitchFamily="34" charset="0"/>
              </a:rPr>
              <a:t>)</a:t>
            </a:r>
            <a:endParaRPr lang="ru-RU" altLang="ru-RU" sz="800" dirty="0">
              <a:solidFill>
                <a:schemeClr val="accent1">
                  <a:lumMod val="75000"/>
                </a:schemeClr>
              </a:solidFill>
              <a:latin typeface="Arial" panose="020B0604020202020204" pitchFamily="34" charset="0"/>
            </a:endParaRPr>
          </a:p>
        </p:txBody>
      </p:sp>
      <p:sp>
        <p:nvSpPr>
          <p:cNvPr id="39" name="Прямоугольник 1"/>
          <p:cNvSpPr>
            <a:spLocks noChangeArrowheads="1"/>
          </p:cNvSpPr>
          <p:nvPr/>
        </p:nvSpPr>
        <p:spPr bwMode="auto">
          <a:xfrm>
            <a:off x="2392363" y="3321795"/>
            <a:ext cx="1223962"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altLang="ru-RU" sz="1100" dirty="0" smtClean="0">
                <a:solidFill>
                  <a:schemeClr val="accent1">
                    <a:lumMod val="75000"/>
                  </a:schemeClr>
                </a:solidFill>
                <a:latin typeface="Arial" panose="020B0604020202020204" pitchFamily="34" charset="0"/>
              </a:rPr>
              <a:t>3-</a:t>
            </a:r>
            <a:r>
              <a:rPr lang="kk-KZ" altLang="ru-RU" sz="1100" dirty="0" smtClean="0">
                <a:solidFill>
                  <a:schemeClr val="accent1">
                    <a:lumMod val="75000"/>
                  </a:schemeClr>
                </a:solidFill>
                <a:latin typeface="Arial" panose="020B0604020202020204" pitchFamily="34" charset="0"/>
              </a:rPr>
              <a:t>кезең</a:t>
            </a:r>
          </a:p>
          <a:p>
            <a:pPr algn="ctr" eaLnBrk="1" hangingPunct="1">
              <a:spcBef>
                <a:spcPct val="0"/>
              </a:spcBef>
              <a:buFontTx/>
              <a:buNone/>
              <a:defRPr/>
            </a:pPr>
            <a:r>
              <a:rPr lang="kk-KZ" altLang="ru-RU" sz="800" dirty="0" smtClean="0">
                <a:solidFill>
                  <a:schemeClr val="accent1">
                    <a:lumMod val="75000"/>
                  </a:schemeClr>
                </a:solidFill>
                <a:latin typeface="Arial" panose="020B0604020202020204" pitchFamily="34" charset="0"/>
              </a:rPr>
              <a:t>(</a:t>
            </a:r>
            <a:r>
              <a:rPr lang="kk-KZ" altLang="ru-RU" sz="800" dirty="0" err="1" smtClean="0">
                <a:solidFill>
                  <a:schemeClr val="accent1">
                    <a:lumMod val="75000"/>
                  </a:schemeClr>
                </a:solidFill>
                <a:latin typeface="Arial" panose="020B0604020202020204" pitchFamily="34" charset="0"/>
              </a:rPr>
              <a:t>АҚ-ны</a:t>
            </a:r>
            <a:r>
              <a:rPr lang="kk-KZ" altLang="ru-RU" sz="800" dirty="0" smtClean="0">
                <a:solidFill>
                  <a:schemeClr val="accent1">
                    <a:lumMod val="75000"/>
                  </a:schemeClr>
                </a:solidFill>
                <a:latin typeface="Arial" panose="020B0604020202020204" pitchFamily="34" charset="0"/>
              </a:rPr>
              <a:t> өтеу)</a:t>
            </a:r>
            <a:endParaRPr lang="kk-KZ" altLang="ru-RU" sz="800" dirty="0">
              <a:solidFill>
                <a:schemeClr val="accent1">
                  <a:lumMod val="75000"/>
                </a:schemeClr>
              </a:solidFill>
              <a:latin typeface="Arial" panose="020B0604020202020204" pitchFamily="34" charset="0"/>
            </a:endParaRPr>
          </a:p>
        </p:txBody>
      </p:sp>
      <p:sp>
        <p:nvSpPr>
          <p:cNvPr id="40" name="Прямоугольник 1"/>
          <p:cNvSpPr>
            <a:spLocks noChangeArrowheads="1"/>
          </p:cNvSpPr>
          <p:nvPr/>
        </p:nvSpPr>
        <p:spPr bwMode="auto">
          <a:xfrm>
            <a:off x="5422900" y="3368228"/>
            <a:ext cx="1174750"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ru-RU" altLang="ru-RU" sz="1100" dirty="0" smtClean="0">
                <a:solidFill>
                  <a:schemeClr val="accent1">
                    <a:lumMod val="75000"/>
                  </a:schemeClr>
                </a:solidFill>
                <a:latin typeface="Arial" panose="020B0604020202020204" pitchFamily="34" charset="0"/>
              </a:rPr>
              <a:t>4-</a:t>
            </a:r>
            <a:r>
              <a:rPr lang="kk-KZ" altLang="ru-RU" sz="1100" dirty="0" smtClean="0">
                <a:solidFill>
                  <a:schemeClr val="accent1">
                    <a:lumMod val="75000"/>
                  </a:schemeClr>
                </a:solidFill>
                <a:latin typeface="Arial" panose="020B0604020202020204" pitchFamily="34" charset="0"/>
              </a:rPr>
              <a:t>кезең</a:t>
            </a:r>
          </a:p>
          <a:p>
            <a:pPr algn="ctr" eaLnBrk="1" hangingPunct="1">
              <a:spcBef>
                <a:spcPct val="0"/>
              </a:spcBef>
              <a:buFontTx/>
              <a:buNone/>
              <a:defRPr/>
            </a:pPr>
            <a:r>
              <a:rPr lang="ru-RU" altLang="ru-RU" sz="800" dirty="0" smtClean="0">
                <a:solidFill>
                  <a:schemeClr val="accent1">
                    <a:lumMod val="75000"/>
                  </a:schemeClr>
                </a:solidFill>
                <a:latin typeface="Arial" panose="020B0604020202020204" pitchFamily="34" charset="0"/>
              </a:rPr>
              <a:t>(АҚ-</a:t>
            </a:r>
            <a:r>
              <a:rPr lang="ru-RU" altLang="ru-RU" sz="800" dirty="0" err="1" smtClean="0">
                <a:solidFill>
                  <a:schemeClr val="accent1">
                    <a:lumMod val="75000"/>
                  </a:schemeClr>
                </a:solidFill>
                <a:latin typeface="Arial" panose="020B0604020202020204" pitchFamily="34" charset="0"/>
              </a:rPr>
              <a:t>ны</a:t>
            </a:r>
            <a:r>
              <a:rPr lang="ru-RU" altLang="ru-RU" sz="800" dirty="0" smtClean="0">
                <a:solidFill>
                  <a:schemeClr val="accent1">
                    <a:lumMod val="75000"/>
                  </a:schemeClr>
                </a:solidFill>
                <a:latin typeface="Arial" panose="020B0604020202020204" pitchFamily="34" charset="0"/>
              </a:rPr>
              <a:t> жабу)</a:t>
            </a:r>
            <a:endParaRPr lang="ru-RU" altLang="ru-RU" sz="800" dirty="0">
              <a:solidFill>
                <a:schemeClr val="accent1">
                  <a:lumMod val="75000"/>
                </a:schemeClr>
              </a:solidFill>
              <a:latin typeface="Arial" panose="020B0604020202020204" pitchFamily="34" charset="0"/>
            </a:endParaRPr>
          </a:p>
        </p:txBody>
      </p:sp>
      <p:sp>
        <p:nvSpPr>
          <p:cNvPr id="25" name="Скругленный прямоугольник 24"/>
          <p:cNvSpPr/>
          <p:nvPr/>
        </p:nvSpPr>
        <p:spPr>
          <a:xfrm>
            <a:off x="107950" y="3957589"/>
            <a:ext cx="4387851"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400" b="1" dirty="0" smtClean="0">
                <a:solidFill>
                  <a:schemeClr val="accent1">
                    <a:lumMod val="75000"/>
                  </a:schemeClr>
                </a:solidFill>
                <a:latin typeface="Tahoma" pitchFamily="34" charset="0"/>
                <a:cs typeface="Tahoma" pitchFamily="34" charset="0"/>
              </a:rPr>
              <a:t>Ұсынылып отырған шаралар: </a:t>
            </a:r>
            <a:endParaRPr lang="kk-KZ" sz="1400" b="1" dirty="0">
              <a:solidFill>
                <a:schemeClr val="accent1">
                  <a:lumMod val="75000"/>
                </a:schemeClr>
              </a:solidFill>
              <a:latin typeface="Tahoma" pitchFamily="34" charset="0"/>
              <a:cs typeface="Tahoma" pitchFamily="34" charset="0"/>
            </a:endParaRPr>
          </a:p>
        </p:txBody>
      </p:sp>
      <p:sp>
        <p:nvSpPr>
          <p:cNvPr id="26" name="Скругленный прямоугольник 25"/>
          <p:cNvSpPr/>
          <p:nvPr/>
        </p:nvSpPr>
        <p:spPr>
          <a:xfrm>
            <a:off x="4686301" y="3957589"/>
            <a:ext cx="4349749"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400" b="1" dirty="0" smtClean="0">
                <a:solidFill>
                  <a:schemeClr val="accent1">
                    <a:lumMod val="75000"/>
                  </a:schemeClr>
                </a:solidFill>
                <a:latin typeface="Tahoma" pitchFamily="34" charset="0"/>
                <a:cs typeface="Tahoma" pitchFamily="34" charset="0"/>
              </a:rPr>
              <a:t>Күтілетін әсер: </a:t>
            </a:r>
            <a:endParaRPr lang="kk-KZ" sz="1400" b="1" dirty="0">
              <a:solidFill>
                <a:schemeClr val="accent1">
                  <a:lumMod val="75000"/>
                </a:schemeClr>
              </a:solidFill>
              <a:latin typeface="Tahoma" pitchFamily="34" charset="0"/>
              <a:cs typeface="Tahoma" pitchFamily="34" charset="0"/>
            </a:endParaRPr>
          </a:p>
        </p:txBody>
      </p:sp>
      <p:sp>
        <p:nvSpPr>
          <p:cNvPr id="23"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11</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35196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0" y="3172498"/>
            <a:ext cx="4288265" cy="177065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050" b="1" dirty="0" smtClean="0">
                <a:solidFill>
                  <a:schemeClr val="accent1">
                    <a:lumMod val="75000"/>
                  </a:schemeClr>
                </a:solidFill>
                <a:latin typeface="Tahoma" pitchFamily="34" charset="0"/>
                <a:ea typeface="Tahoma" pitchFamily="34" charset="0"/>
                <a:cs typeface="Tahoma" pitchFamily="34" charset="0"/>
              </a:rPr>
              <a:t>Кредиттік серіктестіктер туралы заңға өзгерістер енгізу </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18" name="Скругленный прямоугольник 17"/>
          <p:cNvSpPr/>
          <p:nvPr/>
        </p:nvSpPr>
        <p:spPr>
          <a:xfrm>
            <a:off x="4643438" y="3165816"/>
            <a:ext cx="4392612" cy="1777338"/>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lgn="just">
              <a:buFont typeface="+mj-lt"/>
              <a:buAutoNum type="arabicPeriod"/>
            </a:pPr>
            <a:r>
              <a:rPr lang="kk-KZ" sz="1000" b="1" dirty="0" smtClean="0">
                <a:solidFill>
                  <a:schemeClr val="accent1">
                    <a:lumMod val="75000"/>
                  </a:schemeClr>
                </a:solidFill>
                <a:latin typeface="Tahoma" pitchFamily="34" charset="0"/>
                <a:ea typeface="Tahoma" pitchFamily="34" charset="0"/>
                <a:cs typeface="Tahoma" pitchFamily="34" charset="0"/>
              </a:rPr>
              <a:t>КС қатысушыларынан алынған жаңа қаражаттың өңірдің экономикалық айналымына тартылуы (ОКС жүзеге асыратын болады);</a:t>
            </a:r>
          </a:p>
          <a:p>
            <a:pPr marL="228600" indent="-228600" algn="just">
              <a:buFont typeface="+mj-lt"/>
              <a:buAutoNum type="arabicPeriod"/>
            </a:pPr>
            <a:r>
              <a:rPr lang="kk-KZ" sz="1000" b="1" dirty="0" smtClean="0">
                <a:solidFill>
                  <a:schemeClr val="accent1">
                    <a:lumMod val="75000"/>
                  </a:schemeClr>
                </a:solidFill>
                <a:latin typeface="Tahoma" pitchFamily="34" charset="0"/>
                <a:ea typeface="Tahoma" pitchFamily="34" charset="0"/>
                <a:cs typeface="Tahoma" pitchFamily="34" charset="0"/>
              </a:rPr>
              <a:t>Жаңа қатысушыларды қабылдау мен қайта тіркеудегі проблема жойылады;</a:t>
            </a:r>
          </a:p>
          <a:p>
            <a:pPr marL="228600" indent="-228600" algn="just">
              <a:buFont typeface="+mj-lt"/>
              <a:buAutoNum type="arabicPeriod"/>
            </a:pPr>
            <a:r>
              <a:rPr lang="kk-KZ" sz="1000" b="1" dirty="0" smtClean="0">
                <a:solidFill>
                  <a:schemeClr val="accent1">
                    <a:lumMod val="75000"/>
                  </a:schemeClr>
                </a:solidFill>
                <a:latin typeface="Tahoma" pitchFamily="34" charset="0"/>
                <a:ea typeface="Tahoma" pitchFamily="34" charset="0"/>
                <a:cs typeface="Tahoma" pitchFamily="34" charset="0"/>
              </a:rPr>
              <a:t>ОКС және КС арасында қаражаттың шоғырлануы;</a:t>
            </a:r>
          </a:p>
          <a:p>
            <a:pPr marL="228600" indent="-228600" algn="just">
              <a:buFont typeface="+mj-lt"/>
              <a:buAutoNum type="arabicPeriod"/>
            </a:pPr>
            <a:r>
              <a:rPr lang="kk-KZ" sz="1000" b="1" dirty="0" err="1" smtClean="0">
                <a:solidFill>
                  <a:schemeClr val="accent1">
                    <a:lumMod val="75000"/>
                  </a:schemeClr>
                </a:solidFill>
                <a:latin typeface="Tahoma" pitchFamily="34" charset="0"/>
                <a:ea typeface="Tahoma" pitchFamily="34" charset="0"/>
                <a:cs typeface="Tahoma" pitchFamily="34" charset="0"/>
              </a:rPr>
              <a:t>КС-ға</a:t>
            </a:r>
            <a:r>
              <a:rPr lang="kk-KZ" sz="1000" b="1" dirty="0" smtClean="0">
                <a:solidFill>
                  <a:schemeClr val="accent1">
                    <a:lumMod val="75000"/>
                  </a:schemeClr>
                </a:solidFill>
                <a:latin typeface="Tahoma" pitchFamily="34" charset="0"/>
                <a:ea typeface="Tahoma" pitchFamily="34" charset="0"/>
                <a:cs typeface="Tahoma" pitchFamily="34" charset="0"/>
              </a:rPr>
              <a:t> кәсіпкерлікпен айналысу мүмкіндігі берілетін болады;</a:t>
            </a:r>
          </a:p>
          <a:p>
            <a:pPr marL="228600" indent="-228600" algn="just">
              <a:buFont typeface="+mj-lt"/>
              <a:buAutoNum type="arabicPeriod"/>
            </a:pPr>
            <a:r>
              <a:rPr lang="kk-KZ" sz="1000" b="1" dirty="0" smtClean="0">
                <a:solidFill>
                  <a:schemeClr val="accent1">
                    <a:lumMod val="75000"/>
                  </a:schemeClr>
                </a:solidFill>
                <a:latin typeface="Tahoma" pitchFamily="34" charset="0"/>
                <a:ea typeface="Tahoma" pitchFamily="34" charset="0"/>
                <a:cs typeface="Tahoma" pitchFamily="34" charset="0"/>
              </a:rPr>
              <a:t>Реттеу арқылы КС қызметінің айқындылығы;</a:t>
            </a:r>
          </a:p>
          <a:p>
            <a:pPr marL="228600" indent="-228600" algn="just">
              <a:buFont typeface="+mj-lt"/>
              <a:buAutoNum type="arabicPeriod"/>
            </a:pPr>
            <a:r>
              <a:rPr lang="kk-KZ" sz="1000" b="1" dirty="0" smtClean="0">
                <a:solidFill>
                  <a:schemeClr val="accent1">
                    <a:lumMod val="75000"/>
                  </a:schemeClr>
                </a:solidFill>
                <a:latin typeface="Tahoma" pitchFamily="34" charset="0"/>
                <a:ea typeface="Tahoma" pitchFamily="34" charset="0"/>
                <a:cs typeface="Tahoma" pitchFamily="34" charset="0"/>
              </a:rPr>
              <a:t>Бюджет қаражатынан қорландыру қажеттігінің алып тасталуы.</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4" name="Прямоугольник 3"/>
          <p:cNvSpPr/>
          <p:nvPr/>
        </p:nvSpPr>
        <p:spPr>
          <a:xfrm>
            <a:off x="130629" y="57421"/>
            <a:ext cx="8833859" cy="584775"/>
          </a:xfrm>
          <a:prstGeom prst="rect">
            <a:avLst/>
          </a:prstGeom>
        </p:spPr>
        <p:txBody>
          <a:bodyPr wrap="square">
            <a:spAutoFit/>
          </a:bodyPr>
          <a:lstStyle/>
          <a:p>
            <a:pPr algn="ctr">
              <a:defRPr/>
            </a:pPr>
            <a:r>
              <a:rPr lang="ru-RU" sz="1600" b="1" dirty="0" smtClean="0">
                <a:solidFill>
                  <a:schemeClr val="accent1">
                    <a:lumMod val="50000"/>
                  </a:schemeClr>
                </a:solidFill>
                <a:latin typeface="Arial" panose="020B0604020202020204" pitchFamily="34" charset="0"/>
              </a:rPr>
              <a:t>АӨК </a:t>
            </a:r>
            <a:r>
              <a:rPr lang="ru-RU" sz="1600" b="1" dirty="0">
                <a:solidFill>
                  <a:schemeClr val="accent1">
                    <a:lumMod val="50000"/>
                  </a:schemeClr>
                </a:solidFill>
                <a:latin typeface="Arial" panose="020B0604020202020204" pitchFamily="34" charset="0"/>
              </a:rPr>
              <a:t>СУБЪЕКТІЛЕРІ ҮШІН ҚАРЖЫЛАНДЫРУҒА ҚОЛЖЕТІМДІЛІКТІ АРТТЫРУ </a:t>
            </a:r>
            <a:r>
              <a:rPr lang="ru-RU" sz="1600" b="1" dirty="0" smtClean="0">
                <a:solidFill>
                  <a:srgbClr val="C00000"/>
                </a:solidFill>
                <a:latin typeface="Arial" panose="020B0604020202020204" pitchFamily="34" charset="0"/>
                <a:cs typeface="Arial" panose="020B0604020202020204" pitchFamily="34" charset="0"/>
              </a:rPr>
              <a:t>КРЕДИТТІК КООПЕРАТИВТЕР</a:t>
            </a:r>
            <a:endParaRPr lang="ru-RU" sz="1600" b="1" dirty="0">
              <a:solidFill>
                <a:srgbClr val="C00000"/>
              </a:solidFill>
              <a:latin typeface="Arial" panose="020B0604020202020204" pitchFamily="34" charset="0"/>
              <a:cs typeface="Arial" panose="020B0604020202020204" pitchFamily="34" charset="0"/>
            </a:endParaRPr>
          </a:p>
        </p:txBody>
      </p:sp>
      <p:cxnSp>
        <p:nvCxnSpPr>
          <p:cNvPr id="17" name="Прямая соединительная линия 16"/>
          <p:cNvCxnSpPr/>
          <p:nvPr/>
        </p:nvCxnSpPr>
        <p:spPr bwMode="auto">
          <a:xfrm>
            <a:off x="328614" y="626343"/>
            <a:ext cx="8715375" cy="1191"/>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Скругленный прямоугольник 20"/>
          <p:cNvSpPr/>
          <p:nvPr/>
        </p:nvSpPr>
        <p:spPr>
          <a:xfrm>
            <a:off x="107950" y="767355"/>
            <a:ext cx="8928099" cy="1876403"/>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R="5080" algn="just">
              <a:spcBef>
                <a:spcPts val="95"/>
              </a:spcBef>
              <a:buFont typeface="Wingdings" panose="05000000000000000000" pitchFamily="2" charset="2"/>
              <a:buChar char="Ø"/>
            </a:pPr>
            <a:r>
              <a:rPr lang="ru-RU" sz="1000" dirty="0" smtClean="0">
                <a:solidFill>
                  <a:schemeClr val="accent1">
                    <a:lumMod val="75000"/>
                  </a:schemeClr>
                </a:solidFill>
                <a:latin typeface="Arial" pitchFamily="34" charset="0"/>
                <a:ea typeface="Tahoma" pitchFamily="34" charset="0"/>
                <a:cs typeface="Arial" pitchFamily="34" charset="0"/>
              </a:rPr>
              <a:t> </a:t>
            </a:r>
            <a:r>
              <a:rPr lang="kk-KZ" sz="1000" dirty="0" smtClean="0">
                <a:solidFill>
                  <a:schemeClr val="accent1">
                    <a:lumMod val="75000"/>
                  </a:schemeClr>
                </a:solidFill>
                <a:latin typeface="Arial" pitchFamily="34" charset="0"/>
                <a:ea typeface="Tahoma" pitchFamily="34" charset="0"/>
                <a:cs typeface="Arial" pitchFamily="34" charset="0"/>
              </a:rPr>
              <a:t>кредиттік серіктестер (бұдан әрі - КС) </a:t>
            </a:r>
            <a:r>
              <a:rPr lang="kk-KZ" sz="1000" dirty="0">
                <a:solidFill>
                  <a:schemeClr val="accent1">
                    <a:lumMod val="75000"/>
                  </a:schemeClr>
                </a:solidFill>
                <a:latin typeface="Arial" pitchFamily="34" charset="0"/>
                <a:ea typeface="Tahoma" pitchFamily="34" charset="0"/>
                <a:cs typeface="Arial" pitchFamily="34" charset="0"/>
              </a:rPr>
              <a:t>үшін үлестерді </a:t>
            </a:r>
            <a:r>
              <a:rPr lang="kk-KZ" sz="1000" dirty="0" smtClean="0">
                <a:solidFill>
                  <a:schemeClr val="accent1">
                    <a:lumMod val="75000"/>
                  </a:schemeClr>
                </a:solidFill>
                <a:latin typeface="Arial" pitchFamily="34" charset="0"/>
                <a:ea typeface="Tahoma" pitchFamily="34" charset="0"/>
                <a:cs typeface="Arial" pitchFamily="34" charset="0"/>
              </a:rPr>
              <a:t>қабылдап, тиісті қаржылық көрсетілетін қызметтерді жүзеге асыруға мүмкіндік беретін нақты нормалар жоқ;</a:t>
            </a:r>
          </a:p>
          <a:p>
            <a:pPr algn="just">
              <a:spcBef>
                <a:spcPts val="95"/>
              </a:spcBef>
              <a:buFont typeface="Wingdings" panose="05000000000000000000" pitchFamily="2" charset="2"/>
              <a:buChar char="Ø"/>
            </a:pPr>
            <a:r>
              <a:rPr lang="kk-KZ" sz="1000" dirty="0" smtClean="0">
                <a:solidFill>
                  <a:schemeClr val="accent1">
                    <a:lumMod val="75000"/>
                  </a:schemeClr>
                </a:solidFill>
                <a:latin typeface="Arial" pitchFamily="34" charset="0"/>
                <a:ea typeface="Tahoma" pitchFamily="34" charset="0"/>
                <a:cs typeface="Arial" pitchFamily="34" charset="0"/>
              </a:rPr>
              <a:t> қатысушылар тізілімін жаңарту қиын, ал азаматтық заңнама </a:t>
            </a:r>
            <a:r>
              <a:rPr lang="kk-KZ" sz="1000" dirty="0">
                <a:solidFill>
                  <a:schemeClr val="accent1">
                    <a:lumMod val="75000"/>
                  </a:schemeClr>
                </a:solidFill>
                <a:latin typeface="Arial" pitchFamily="34" charset="0"/>
                <a:ea typeface="Tahoma" pitchFamily="34" charset="0"/>
                <a:cs typeface="Arial" pitchFamily="34" charset="0"/>
              </a:rPr>
              <a:t>кооперативтік банктер </a:t>
            </a:r>
            <a:r>
              <a:rPr lang="kk-KZ" sz="1000" dirty="0" err="1">
                <a:solidFill>
                  <a:schemeClr val="accent1">
                    <a:lumMod val="75000"/>
                  </a:schemeClr>
                </a:solidFill>
                <a:latin typeface="Arial" pitchFamily="34" charset="0"/>
                <a:ea typeface="Tahoma" pitchFamily="34" charset="0"/>
                <a:cs typeface="Arial" pitchFamily="34" charset="0"/>
              </a:rPr>
              <a:t>және/немесе</a:t>
            </a:r>
            <a:r>
              <a:rPr lang="kk-KZ" sz="1000" dirty="0">
                <a:solidFill>
                  <a:schemeClr val="accent1">
                    <a:lumMod val="75000"/>
                  </a:schemeClr>
                </a:solidFill>
                <a:latin typeface="Arial" pitchFamily="34" charset="0"/>
                <a:ea typeface="Tahoma" pitchFamily="34" charset="0"/>
                <a:cs typeface="Arial" pitchFamily="34" charset="0"/>
              </a:rPr>
              <a:t> КС </a:t>
            </a:r>
            <a:r>
              <a:rPr lang="kk-KZ" sz="1000" dirty="0" smtClean="0">
                <a:solidFill>
                  <a:schemeClr val="accent1">
                    <a:lumMod val="75000"/>
                  </a:schemeClr>
                </a:solidFill>
                <a:latin typeface="Arial" pitchFamily="34" charset="0"/>
                <a:ea typeface="Tahoma" pitchFamily="34" charset="0"/>
                <a:cs typeface="Arial" pitchFamily="34" charset="0"/>
              </a:rPr>
              <a:t>қажеттілігі көрініс табатындай </a:t>
            </a:r>
            <a:r>
              <a:rPr lang="kk-KZ" sz="1000" dirty="0" err="1" smtClean="0">
                <a:solidFill>
                  <a:schemeClr val="accent1">
                    <a:lumMod val="75000"/>
                  </a:schemeClr>
                </a:solidFill>
                <a:latin typeface="Arial" pitchFamily="34" charset="0"/>
                <a:ea typeface="Tahoma" pitchFamily="34" charset="0"/>
                <a:cs typeface="Arial" pitchFamily="34" charset="0"/>
              </a:rPr>
              <a:t>құрылымданбаған</a:t>
            </a:r>
            <a:r>
              <a:rPr lang="kk-KZ" sz="1000" dirty="0" smtClean="0">
                <a:solidFill>
                  <a:schemeClr val="accent1">
                    <a:lumMod val="75000"/>
                  </a:schemeClr>
                </a:solidFill>
                <a:latin typeface="Arial" pitchFamily="34" charset="0"/>
                <a:ea typeface="Tahoma" pitchFamily="34" charset="0"/>
                <a:cs typeface="Arial" pitchFamily="34" charset="0"/>
              </a:rPr>
              <a:t>;</a:t>
            </a:r>
          </a:p>
          <a:p>
            <a:pPr algn="just">
              <a:spcBef>
                <a:spcPts val="95"/>
              </a:spcBef>
              <a:buFont typeface="Wingdings" panose="05000000000000000000" pitchFamily="2" charset="2"/>
              <a:buChar char="Ø"/>
            </a:pPr>
            <a:r>
              <a:rPr lang="kk-KZ" sz="1000" dirty="0" smtClean="0">
                <a:solidFill>
                  <a:schemeClr val="accent1">
                    <a:lumMod val="75000"/>
                  </a:schemeClr>
                </a:solidFill>
                <a:latin typeface="Arial" pitchFamily="34" charset="0"/>
                <a:ea typeface="Tahoma" pitchFamily="34" charset="0"/>
                <a:cs typeface="Arial" pitchFamily="34" charset="0"/>
              </a:rPr>
              <a:t>Орталық кредиттік серіктестік құру, оның қызметі мен рөлі  және КС арасындағы кооперация қолданыстағы заңнамада көзделмеген;</a:t>
            </a:r>
          </a:p>
          <a:p>
            <a:pPr algn="just">
              <a:buFont typeface="Wingdings" panose="05000000000000000000" pitchFamily="2" charset="2"/>
              <a:buChar char="Ø"/>
            </a:pPr>
            <a:r>
              <a:rPr lang="ru-RU" sz="1000" dirty="0" smtClean="0">
                <a:solidFill>
                  <a:schemeClr val="accent1">
                    <a:lumMod val="75000"/>
                  </a:schemeClr>
                </a:solidFill>
                <a:latin typeface="Arial" pitchFamily="34" charset="0"/>
                <a:ea typeface="Tahoma" pitchFamily="34" charset="0"/>
                <a:cs typeface="Arial" pitchFamily="34" charset="0"/>
              </a:rPr>
              <a:t> КС-</a:t>
            </a:r>
            <a:r>
              <a:rPr lang="ru-RU" sz="1000" dirty="0" err="1" smtClean="0">
                <a:solidFill>
                  <a:schemeClr val="accent1">
                    <a:lumMod val="75000"/>
                  </a:schemeClr>
                </a:solidFill>
                <a:latin typeface="Arial" pitchFamily="34" charset="0"/>
                <a:ea typeface="Tahoma" pitchFamily="34" charset="0"/>
                <a:cs typeface="Arial" pitchFamily="34" charset="0"/>
              </a:rPr>
              <a:t>ның</a:t>
            </a:r>
            <a:r>
              <a:rPr lang="ru-RU" sz="1000" dirty="0" smtClean="0">
                <a:solidFill>
                  <a:schemeClr val="accent1">
                    <a:lumMod val="75000"/>
                  </a:schemeClr>
                </a:solidFill>
                <a:latin typeface="Arial" pitchFamily="34" charset="0"/>
                <a:ea typeface="Tahoma" pitchFamily="34" charset="0"/>
                <a:cs typeface="Arial" pitchFamily="34" charset="0"/>
              </a:rPr>
              <a:t> </a:t>
            </a:r>
            <a:r>
              <a:rPr lang="kk-KZ" sz="1000" dirty="0" smtClean="0">
                <a:solidFill>
                  <a:schemeClr val="accent1">
                    <a:lumMod val="75000"/>
                  </a:schemeClr>
                </a:solidFill>
                <a:latin typeface="Arial" pitchFamily="34" charset="0"/>
                <a:ea typeface="Tahoma" pitchFamily="34" charset="0"/>
                <a:cs typeface="Arial" pitchFamily="34" charset="0"/>
              </a:rPr>
              <a:t>коммерциялық қызметпен айналысуға құқығы жоқ</a:t>
            </a:r>
            <a:r>
              <a:rPr lang="ru-RU" sz="1000" dirty="0" smtClean="0">
                <a:solidFill>
                  <a:schemeClr val="accent1">
                    <a:lumMod val="75000"/>
                  </a:schemeClr>
                </a:solidFill>
                <a:latin typeface="Arial" pitchFamily="34" charset="0"/>
                <a:ea typeface="Tahoma" pitchFamily="34" charset="0"/>
                <a:cs typeface="Arial" pitchFamily="34" charset="0"/>
              </a:rPr>
              <a:t>;</a:t>
            </a:r>
            <a:endParaRPr lang="ru-RU" sz="1000" dirty="0">
              <a:solidFill>
                <a:schemeClr val="accent1">
                  <a:lumMod val="75000"/>
                </a:schemeClr>
              </a:solidFill>
              <a:latin typeface="Arial" pitchFamily="34" charset="0"/>
              <a:ea typeface="Tahoma" pitchFamily="34" charset="0"/>
              <a:cs typeface="Arial" pitchFamily="34" charset="0"/>
            </a:endParaRPr>
          </a:p>
          <a:p>
            <a:pPr algn="just">
              <a:buFont typeface="Wingdings" panose="05000000000000000000" pitchFamily="2" charset="2"/>
              <a:buChar char="Ø"/>
            </a:pPr>
            <a:r>
              <a:rPr lang="ru-RU" sz="1000" dirty="0" smtClean="0">
                <a:solidFill>
                  <a:schemeClr val="accent1">
                    <a:lumMod val="75000"/>
                  </a:schemeClr>
                </a:solidFill>
                <a:latin typeface="Arial" pitchFamily="34" charset="0"/>
                <a:ea typeface="Tahoma" pitchFamily="34" charset="0"/>
                <a:cs typeface="Arial" pitchFamily="34" charset="0"/>
              </a:rPr>
              <a:t> </a:t>
            </a:r>
            <a:r>
              <a:rPr lang="kk-KZ" sz="1000" dirty="0" smtClean="0">
                <a:solidFill>
                  <a:schemeClr val="accent1">
                    <a:lumMod val="75000"/>
                  </a:schemeClr>
                </a:solidFill>
                <a:latin typeface="Arial" pitchFamily="34" charset="0"/>
                <a:ea typeface="Tahoma" pitchFamily="34" charset="0"/>
                <a:cs typeface="Arial" pitchFamily="34" charset="0"/>
              </a:rPr>
              <a:t>КС қызметі түрлерінің тізбесі шектеулі және </a:t>
            </a:r>
            <a:r>
              <a:rPr lang="kk-KZ" sz="1000" dirty="0" err="1" smtClean="0">
                <a:solidFill>
                  <a:schemeClr val="accent1">
                    <a:lumMod val="75000"/>
                  </a:schemeClr>
                </a:solidFill>
                <a:latin typeface="Arial" pitchFamily="34" charset="0"/>
                <a:ea typeface="Tahoma" pitchFamily="34" charset="0"/>
                <a:cs typeface="Arial" pitchFamily="34" charset="0"/>
              </a:rPr>
              <a:t>франчайзинг/агенттік</a:t>
            </a:r>
            <a:r>
              <a:rPr lang="kk-KZ" sz="1000" dirty="0" smtClean="0">
                <a:solidFill>
                  <a:schemeClr val="accent1">
                    <a:lumMod val="75000"/>
                  </a:schemeClr>
                </a:solidFill>
                <a:latin typeface="Arial" pitchFamily="34" charset="0"/>
                <a:ea typeface="Tahoma" pitchFamily="34" charset="0"/>
                <a:cs typeface="Arial" pitchFamily="34" charset="0"/>
              </a:rPr>
              <a:t> моделі бойынша қызмет жүргізу мүмкіндігін шектейді;</a:t>
            </a:r>
          </a:p>
          <a:p>
            <a:pPr algn="just">
              <a:buFont typeface="Wingdings" panose="05000000000000000000" pitchFamily="2" charset="2"/>
              <a:buChar char="Ø"/>
            </a:pPr>
            <a:r>
              <a:rPr lang="ru-RU" sz="1000" dirty="0" smtClean="0">
                <a:solidFill>
                  <a:schemeClr val="accent1">
                    <a:lumMod val="75000"/>
                  </a:schemeClr>
                </a:solidFill>
                <a:latin typeface="Arial" pitchFamily="34" charset="0"/>
                <a:ea typeface="Tahoma" pitchFamily="34" charset="0"/>
                <a:cs typeface="Arial" pitchFamily="34" charset="0"/>
              </a:rPr>
              <a:t> КС </a:t>
            </a:r>
            <a:r>
              <a:rPr lang="kk-KZ" sz="1000" dirty="0" smtClean="0">
                <a:solidFill>
                  <a:schemeClr val="accent1">
                    <a:lumMod val="75000"/>
                  </a:schemeClr>
                </a:solidFill>
                <a:latin typeface="Arial" pitchFamily="34" charset="0"/>
                <a:ea typeface="Tahoma" pitchFamily="34" charset="0"/>
                <a:cs typeface="Arial" pitchFamily="34" charset="0"/>
              </a:rPr>
              <a:t>қызметі бақыланбайды, КС қызметі үшін қандай да бір стандарттар жоқ, ал КС салымдарды кепілдендіру жүйесіне </a:t>
            </a:r>
            <a:r>
              <a:rPr lang="kk-KZ" sz="1000" dirty="0" err="1" smtClean="0">
                <a:solidFill>
                  <a:schemeClr val="accent1">
                    <a:lumMod val="75000"/>
                  </a:schemeClr>
                </a:solidFill>
                <a:latin typeface="Arial" pitchFamily="34" charset="0"/>
                <a:ea typeface="Tahoma" pitchFamily="34" charset="0"/>
                <a:cs typeface="Arial" pitchFamily="34" charset="0"/>
              </a:rPr>
              <a:t>және/немесе</a:t>
            </a:r>
            <a:r>
              <a:rPr lang="kk-KZ" sz="1000" dirty="0" smtClean="0">
                <a:solidFill>
                  <a:schemeClr val="accent1">
                    <a:lumMod val="75000"/>
                  </a:schemeClr>
                </a:solidFill>
                <a:latin typeface="Arial" pitchFamily="34" charset="0"/>
                <a:ea typeface="Tahoma" pitchFamily="34" charset="0"/>
                <a:cs typeface="Arial" pitchFamily="34" charset="0"/>
              </a:rPr>
              <a:t> орталықтандырылған дерекқормен ақпарат </a:t>
            </a:r>
            <a:r>
              <a:rPr lang="kk-KZ" sz="1000" dirty="0" err="1" smtClean="0">
                <a:solidFill>
                  <a:schemeClr val="accent1">
                    <a:lumMod val="75000"/>
                  </a:schemeClr>
                </a:solidFill>
                <a:latin typeface="Arial" pitchFamily="34" charset="0"/>
                <a:ea typeface="Tahoma" pitchFamily="34" charset="0"/>
                <a:cs typeface="Arial" pitchFamily="34" charset="0"/>
              </a:rPr>
              <a:t>алмасуға/кредиттік</a:t>
            </a:r>
            <a:r>
              <a:rPr lang="kk-KZ" sz="1000" dirty="0" smtClean="0">
                <a:solidFill>
                  <a:schemeClr val="accent1">
                    <a:lumMod val="75000"/>
                  </a:schemeClr>
                </a:solidFill>
                <a:latin typeface="Arial" pitchFamily="34" charset="0"/>
                <a:ea typeface="Tahoma" pitchFamily="34" charset="0"/>
                <a:cs typeface="Arial" pitchFamily="34" charset="0"/>
              </a:rPr>
              <a:t> ақпарат ұйымдастыруға қатыспайды;</a:t>
            </a:r>
          </a:p>
          <a:p>
            <a:pPr algn="just">
              <a:buFont typeface="Wingdings" panose="05000000000000000000" pitchFamily="2" charset="2"/>
              <a:buChar char="Ø"/>
            </a:pPr>
            <a:r>
              <a:rPr lang="ru-RU" sz="1000" dirty="0" smtClean="0">
                <a:solidFill>
                  <a:schemeClr val="accent1">
                    <a:lumMod val="75000"/>
                  </a:schemeClr>
                </a:solidFill>
                <a:latin typeface="Arial" pitchFamily="34" charset="0"/>
                <a:ea typeface="Tahoma" pitchFamily="34" charset="0"/>
                <a:cs typeface="Arial" pitchFamily="34" charset="0"/>
              </a:rPr>
              <a:t> </a:t>
            </a:r>
            <a:r>
              <a:rPr lang="kk-KZ" sz="1000" dirty="0" smtClean="0">
                <a:solidFill>
                  <a:schemeClr val="accent1">
                    <a:lumMod val="75000"/>
                  </a:schemeClr>
                </a:solidFill>
                <a:latin typeface="Arial" pitchFamily="34" charset="0"/>
                <a:ea typeface="Tahoma" pitchFamily="34" charset="0"/>
                <a:cs typeface="Arial" pitchFamily="34" charset="0"/>
              </a:rPr>
              <a:t>бір көзден қорландыруға тәуелділігі ( «Аграрлық несие корпорациясы» АҚ).</a:t>
            </a:r>
          </a:p>
          <a:p>
            <a:pPr lvl="0" algn="just">
              <a:buFont typeface="Wingdings" panose="05000000000000000000" pitchFamily="2" charset="2"/>
              <a:buChar char="Ø"/>
            </a:pPr>
            <a:endParaRPr lang="ru-RU" sz="1000" dirty="0" smtClean="0">
              <a:solidFill>
                <a:schemeClr val="accent1">
                  <a:lumMod val="75000"/>
                </a:schemeClr>
              </a:solidFill>
              <a:latin typeface="Arial" panose="020B0604020202020204" pitchFamily="34" charset="0"/>
              <a:cs typeface="Arial" panose="020B0604020202020204" pitchFamily="34" charset="0"/>
            </a:endParaRPr>
          </a:p>
          <a:p>
            <a:pPr lvl="0" algn="just"/>
            <a:endParaRPr lang="ru-RU" sz="1000" dirty="0">
              <a:solidFill>
                <a:schemeClr val="accent1">
                  <a:lumMod val="75000"/>
                </a:schemeClr>
              </a:solidFill>
              <a:latin typeface="Arial" panose="020B0604020202020204" pitchFamily="34" charset="0"/>
              <a:cs typeface="Arial" panose="020B0604020202020204" pitchFamily="34" charset="0"/>
            </a:endParaRPr>
          </a:p>
        </p:txBody>
      </p:sp>
      <p:sp>
        <p:nvSpPr>
          <p:cNvPr id="11" name="Скругленный прямоугольник 10"/>
          <p:cNvSpPr/>
          <p:nvPr/>
        </p:nvSpPr>
        <p:spPr>
          <a:xfrm>
            <a:off x="107951" y="2797200"/>
            <a:ext cx="4292600"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Ұсынылатын шаралар: </a:t>
            </a:r>
            <a:endParaRPr lang="kk-KZ" sz="1200" b="1" dirty="0">
              <a:solidFill>
                <a:schemeClr val="accent1">
                  <a:lumMod val="75000"/>
                </a:schemeClr>
              </a:solidFill>
              <a:latin typeface="Tahoma" pitchFamily="34" charset="0"/>
              <a:cs typeface="Tahoma" pitchFamily="34" charset="0"/>
            </a:endParaRPr>
          </a:p>
        </p:txBody>
      </p:sp>
      <p:sp>
        <p:nvSpPr>
          <p:cNvPr id="12" name="Скругленный прямоугольник 11"/>
          <p:cNvSpPr/>
          <p:nvPr/>
        </p:nvSpPr>
        <p:spPr>
          <a:xfrm>
            <a:off x="4643437" y="2797200"/>
            <a:ext cx="4392613"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Күтілетін әсер: </a:t>
            </a:r>
            <a:endParaRPr lang="kk-KZ" sz="1200" b="1" dirty="0">
              <a:solidFill>
                <a:schemeClr val="accent1">
                  <a:lumMod val="75000"/>
                </a:schemeClr>
              </a:solidFill>
              <a:latin typeface="Tahoma" pitchFamily="34" charset="0"/>
              <a:cs typeface="Tahoma" pitchFamily="34" charset="0"/>
            </a:endParaRPr>
          </a:p>
        </p:txBody>
      </p:sp>
      <p:sp>
        <p:nvSpPr>
          <p:cNvPr id="13"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12</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9539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1" y="1347614"/>
            <a:ext cx="4392316" cy="720080"/>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200" b="1" dirty="0" smtClean="0">
                <a:solidFill>
                  <a:schemeClr val="accent1">
                    <a:lumMod val="75000"/>
                  </a:schemeClr>
                </a:solidFill>
                <a:latin typeface="Tahoma" pitchFamily="34" charset="0"/>
                <a:ea typeface="Tahoma" pitchFamily="34" charset="0"/>
                <a:cs typeface="Tahoma" pitchFamily="34" charset="0"/>
              </a:rPr>
              <a:t>Сақтандырудың міндетті </a:t>
            </a:r>
            <a:r>
              <a:rPr lang="kk-KZ" sz="1200" b="1" dirty="0">
                <a:solidFill>
                  <a:schemeClr val="accent1">
                    <a:lumMod val="75000"/>
                  </a:schemeClr>
                </a:solidFill>
                <a:latin typeface="Tahoma" pitchFamily="34" charset="0"/>
                <a:ea typeface="Tahoma" pitchFamily="34" charset="0"/>
                <a:cs typeface="Tahoma" pitchFamily="34" charset="0"/>
              </a:rPr>
              <a:t>нысанынан </a:t>
            </a:r>
            <a:r>
              <a:rPr lang="kk-KZ" sz="1200" b="1" dirty="0" smtClean="0">
                <a:solidFill>
                  <a:schemeClr val="accent1">
                    <a:lumMod val="75000"/>
                  </a:schemeClr>
                </a:solidFill>
                <a:latin typeface="Tahoma" pitchFamily="34" charset="0"/>
                <a:ea typeface="Tahoma" pitchFamily="34" charset="0"/>
                <a:cs typeface="Tahoma" pitchFamily="34" charset="0"/>
              </a:rPr>
              <a:t>еркін нысанына көшу.</a:t>
            </a:r>
          </a:p>
          <a:p>
            <a:pPr algn="just"/>
            <a:r>
              <a:rPr lang="kk-KZ" sz="1200" b="1" dirty="0" smtClean="0">
                <a:solidFill>
                  <a:schemeClr val="accent1">
                    <a:lumMod val="75000"/>
                  </a:schemeClr>
                </a:solidFill>
                <a:latin typeface="Tahoma" pitchFamily="34" charset="0"/>
                <a:ea typeface="Tahoma" pitchFamily="34" charset="0"/>
                <a:cs typeface="Tahoma" pitchFamily="34" charset="0"/>
              </a:rPr>
              <a:t>Бұл ретте мемлекеттік қолдау алушылар үшін сақтандыру міндетті болады.</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18" name="Скругленный прямоугольник 17"/>
          <p:cNvSpPr/>
          <p:nvPr/>
        </p:nvSpPr>
        <p:spPr>
          <a:xfrm>
            <a:off x="4644008" y="2139701"/>
            <a:ext cx="4392042" cy="870483"/>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200" b="1" dirty="0" smtClean="0">
                <a:solidFill>
                  <a:schemeClr val="accent1">
                    <a:lumMod val="75000"/>
                  </a:schemeClr>
                </a:solidFill>
                <a:latin typeface="Tahoma" pitchFamily="34" charset="0"/>
                <a:ea typeface="Tahoma" pitchFamily="34" charset="0"/>
                <a:cs typeface="Tahoma" pitchFamily="34" charset="0"/>
              </a:rPr>
              <a:t>Кредиттерді қолайсыз </a:t>
            </a:r>
            <a:r>
              <a:rPr lang="kk-KZ" sz="1200" b="1" dirty="0">
                <a:solidFill>
                  <a:schemeClr val="accent1">
                    <a:lumMod val="75000"/>
                  </a:schemeClr>
                </a:solidFill>
                <a:latin typeface="Tahoma" pitchFamily="34" charset="0"/>
                <a:ea typeface="Tahoma" pitchFamily="34" charset="0"/>
                <a:cs typeface="Tahoma" pitchFamily="34" charset="0"/>
              </a:rPr>
              <a:t>ауа-райы жағдайлары себебінен </a:t>
            </a:r>
            <a:r>
              <a:rPr lang="kk-KZ" sz="1200" b="1" dirty="0" err="1" smtClean="0">
                <a:solidFill>
                  <a:schemeClr val="accent1">
                    <a:lumMod val="75000"/>
                  </a:schemeClr>
                </a:solidFill>
                <a:latin typeface="Tahoma" pitchFamily="34" charset="0"/>
                <a:ea typeface="Tahoma" pitchFamily="34" charset="0"/>
                <a:cs typeface="Tahoma" pitchFamily="34" charset="0"/>
              </a:rPr>
              <a:t>дефолт</a:t>
            </a:r>
            <a:r>
              <a:rPr lang="kk-KZ" sz="1200" b="1" dirty="0" smtClean="0">
                <a:solidFill>
                  <a:schemeClr val="accent1">
                    <a:lumMod val="75000"/>
                  </a:schemeClr>
                </a:solidFill>
                <a:latin typeface="Tahoma" pitchFamily="34" charset="0"/>
                <a:ea typeface="Tahoma" pitchFamily="34" charset="0"/>
                <a:cs typeface="Tahoma" pitchFamily="34" charset="0"/>
              </a:rPr>
              <a:t> </a:t>
            </a:r>
            <a:r>
              <a:rPr lang="kk-KZ" sz="1200" b="1" dirty="0">
                <a:solidFill>
                  <a:schemeClr val="accent1">
                    <a:lumMod val="75000"/>
                  </a:schemeClr>
                </a:solidFill>
                <a:latin typeface="Tahoma" pitchFamily="34" charset="0"/>
                <a:ea typeface="Tahoma" pitchFamily="34" charset="0"/>
                <a:cs typeface="Tahoma" pitchFamily="34" charset="0"/>
              </a:rPr>
              <a:t>тәуекелінен </a:t>
            </a:r>
            <a:r>
              <a:rPr lang="kk-KZ" sz="1200" b="1" dirty="0" smtClean="0">
                <a:solidFill>
                  <a:schemeClr val="accent1">
                    <a:lumMod val="75000"/>
                  </a:schemeClr>
                </a:solidFill>
                <a:latin typeface="Tahoma" pitchFamily="34" charset="0"/>
                <a:ea typeface="Tahoma" pitchFamily="34" charset="0"/>
                <a:cs typeface="Tahoma" pitchFamily="34" charset="0"/>
              </a:rPr>
              <a:t>қорғай отырып, </a:t>
            </a:r>
            <a:endParaRPr lang="ru-RU" sz="1200" b="1" dirty="0">
              <a:solidFill>
                <a:schemeClr val="accent1">
                  <a:lumMod val="75000"/>
                </a:schemeClr>
              </a:solidFill>
              <a:latin typeface="Tahoma" pitchFamily="34" charset="0"/>
              <a:ea typeface="Tahoma" pitchFamily="34" charset="0"/>
              <a:cs typeface="Tahoma" pitchFamily="34" charset="0"/>
            </a:endParaRPr>
          </a:p>
          <a:p>
            <a:pPr marL="14288" algn="just"/>
            <a:r>
              <a:rPr lang="kk-KZ" sz="1200" b="1" dirty="0" smtClean="0">
                <a:solidFill>
                  <a:schemeClr val="accent1">
                    <a:lumMod val="75000"/>
                  </a:schemeClr>
                </a:solidFill>
                <a:latin typeface="Tahoma" pitchFamily="34" charset="0"/>
                <a:ea typeface="Tahoma" pitchFamily="34" charset="0"/>
                <a:cs typeface="Tahoma" pitchFamily="34" charset="0"/>
              </a:rPr>
              <a:t>АШТӨ-ның ауылдық қаржыландыруға </a:t>
            </a:r>
            <a:r>
              <a:rPr lang="kk-KZ" sz="1200" b="1" dirty="0" err="1" smtClean="0">
                <a:solidFill>
                  <a:schemeClr val="accent1">
                    <a:lumMod val="75000"/>
                  </a:schemeClr>
                </a:solidFill>
                <a:latin typeface="Tahoma" pitchFamily="34" charset="0"/>
                <a:ea typeface="Tahoma" pitchFamily="34" charset="0"/>
                <a:cs typeface="Tahoma" pitchFamily="34" charset="0"/>
              </a:rPr>
              <a:t>қолжетімділігінің</a:t>
            </a:r>
            <a:r>
              <a:rPr lang="kk-KZ" sz="1200" b="1" dirty="0" smtClean="0">
                <a:solidFill>
                  <a:schemeClr val="accent1">
                    <a:lumMod val="75000"/>
                  </a:schemeClr>
                </a:solidFill>
                <a:latin typeface="Tahoma" pitchFamily="34" charset="0"/>
                <a:ea typeface="Tahoma" pitchFamily="34" charset="0"/>
                <a:cs typeface="Tahoma" pitchFamily="34" charset="0"/>
              </a:rPr>
              <a:t> артуы</a:t>
            </a:r>
            <a:endParaRPr lang="ru-RU" sz="1200" b="1" dirty="0">
              <a:solidFill>
                <a:schemeClr val="accent1">
                  <a:lumMod val="75000"/>
                </a:schemeClr>
              </a:solidFill>
              <a:latin typeface="Tahoma" pitchFamily="34" charset="0"/>
              <a:ea typeface="Tahoma" pitchFamily="34" charset="0"/>
              <a:cs typeface="Tahoma" pitchFamily="34" charset="0"/>
            </a:endParaRPr>
          </a:p>
        </p:txBody>
      </p:sp>
      <p:sp>
        <p:nvSpPr>
          <p:cNvPr id="19" name="Скругленный прямоугольник 18"/>
          <p:cNvSpPr/>
          <p:nvPr/>
        </p:nvSpPr>
        <p:spPr>
          <a:xfrm>
            <a:off x="4644008" y="3075806"/>
            <a:ext cx="4392042" cy="504056"/>
          </a:xfrm>
          <a:prstGeom prst="roundRect">
            <a:avLst>
              <a:gd name="adj" fmla="val 13931"/>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200" b="1" dirty="0" smtClean="0">
                <a:solidFill>
                  <a:schemeClr val="accent1">
                    <a:lumMod val="75000"/>
                  </a:schemeClr>
                </a:solidFill>
                <a:latin typeface="Tahoma" pitchFamily="34" charset="0"/>
                <a:ea typeface="Tahoma" pitchFamily="34" charset="0"/>
                <a:cs typeface="Tahoma" pitchFamily="34" charset="0"/>
              </a:rPr>
              <a:t>Еркін агросақтандыруды дамыту үшін ынталандыру мен </a:t>
            </a:r>
            <a:r>
              <a:rPr lang="kk-KZ" sz="1200" b="1" dirty="0" err="1" smtClean="0">
                <a:solidFill>
                  <a:schemeClr val="accent1">
                    <a:lumMod val="75000"/>
                  </a:schemeClr>
                </a:solidFill>
                <a:latin typeface="Tahoma" pitchFamily="34" charset="0"/>
                <a:ea typeface="Tahoma" pitchFamily="34" charset="0"/>
                <a:cs typeface="Tahoma" pitchFamily="34" charset="0"/>
              </a:rPr>
              <a:t>әдіснамалық</a:t>
            </a:r>
            <a:r>
              <a:rPr lang="kk-KZ" sz="1200" b="1" dirty="0" smtClean="0">
                <a:solidFill>
                  <a:schemeClr val="accent1">
                    <a:lumMod val="75000"/>
                  </a:schemeClr>
                </a:solidFill>
                <a:latin typeface="Tahoma" pitchFamily="34" charset="0"/>
                <a:ea typeface="Tahoma" pitchFamily="34" charset="0"/>
                <a:cs typeface="Tahoma" pitchFamily="34" charset="0"/>
              </a:rPr>
              <a:t> негіздің құрылуы </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0" name="Скругленный прямоугольник 19"/>
          <p:cNvSpPr/>
          <p:nvPr/>
        </p:nvSpPr>
        <p:spPr>
          <a:xfrm>
            <a:off x="4644008" y="1347614"/>
            <a:ext cx="4392041" cy="720079"/>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ru-RU" sz="1200" b="1" dirty="0" err="1">
                <a:solidFill>
                  <a:schemeClr val="accent1">
                    <a:lumMod val="75000"/>
                  </a:schemeClr>
                </a:solidFill>
                <a:latin typeface="Tahoma" pitchFamily="34" charset="0"/>
                <a:ea typeface="Tahoma" pitchFamily="34" charset="0"/>
                <a:cs typeface="Tahoma" pitchFamily="34" charset="0"/>
              </a:rPr>
              <a:t>Қ</a:t>
            </a:r>
            <a:r>
              <a:rPr lang="ru-RU" sz="1200" b="1" dirty="0" err="1" smtClean="0">
                <a:solidFill>
                  <a:schemeClr val="accent1">
                    <a:lumMod val="75000"/>
                  </a:schemeClr>
                </a:solidFill>
                <a:latin typeface="Tahoma" pitchFamily="34" charset="0"/>
                <a:ea typeface="Tahoma" pitchFamily="34" charset="0"/>
                <a:cs typeface="Tahoma" pitchFamily="34" charset="0"/>
              </a:rPr>
              <a:t>олайсыз</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ауа-райы</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құбылыстарының</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әсерінен</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болатын</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түсім</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шығындарынан</a:t>
            </a:r>
            <a:r>
              <a:rPr lang="ru-RU" sz="1200" b="1" dirty="0" smtClean="0">
                <a:solidFill>
                  <a:schemeClr val="accent1">
                    <a:lumMod val="75000"/>
                  </a:schemeClr>
                </a:solidFill>
                <a:latin typeface="Tahoma" pitchFamily="34" charset="0"/>
                <a:ea typeface="Tahoma" pitchFamily="34" charset="0"/>
                <a:cs typeface="Tahoma" pitchFamily="34" charset="0"/>
              </a:rPr>
              <a:t> АШТӨ-</a:t>
            </a:r>
            <a:r>
              <a:rPr lang="ru-RU" sz="1200" b="1" dirty="0" err="1" smtClean="0">
                <a:solidFill>
                  <a:schemeClr val="accent1">
                    <a:lumMod val="75000"/>
                  </a:schemeClr>
                </a:solidFill>
                <a:latin typeface="Tahoma" pitchFamily="34" charset="0"/>
                <a:ea typeface="Tahoma" pitchFamily="34" charset="0"/>
                <a:cs typeface="Tahoma" pitchFamily="34" charset="0"/>
              </a:rPr>
              <a:t>ні</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сақтандыра</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отырып</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қорғауға</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арналған</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нарықтық</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тетіктердің</a:t>
            </a:r>
            <a:r>
              <a:rPr lang="ru-RU" sz="1200" b="1" dirty="0" smtClean="0">
                <a:solidFill>
                  <a:schemeClr val="accent1">
                    <a:lumMod val="75000"/>
                  </a:schemeClr>
                </a:solidFill>
                <a:latin typeface="Tahoma" pitchFamily="34" charset="0"/>
                <a:ea typeface="Tahoma" pitchFamily="34" charset="0"/>
                <a:cs typeface="Tahoma" pitchFamily="34" charset="0"/>
              </a:rPr>
              <a:t> </a:t>
            </a:r>
            <a:r>
              <a:rPr lang="ru-RU" sz="1200" b="1" dirty="0" err="1" smtClean="0">
                <a:solidFill>
                  <a:schemeClr val="accent1">
                    <a:lumMod val="75000"/>
                  </a:schemeClr>
                </a:solidFill>
                <a:latin typeface="Tahoma" pitchFamily="34" charset="0"/>
                <a:ea typeface="Tahoma" pitchFamily="34" charset="0"/>
                <a:cs typeface="Tahoma" pitchFamily="34" charset="0"/>
              </a:rPr>
              <a:t>құрылуы</a:t>
            </a:r>
            <a:endParaRPr lang="ru-RU" sz="1200" b="1" dirty="0">
              <a:solidFill>
                <a:schemeClr val="accent1">
                  <a:lumMod val="75000"/>
                </a:schemeClr>
              </a:solidFill>
              <a:latin typeface="Tahoma" pitchFamily="34" charset="0"/>
              <a:ea typeface="Tahoma" pitchFamily="34" charset="0"/>
              <a:cs typeface="Tahoma" pitchFamily="34" charset="0"/>
            </a:endParaRPr>
          </a:p>
        </p:txBody>
      </p:sp>
      <p:sp>
        <p:nvSpPr>
          <p:cNvPr id="4" name="Прямоугольник 3"/>
          <p:cNvSpPr/>
          <p:nvPr/>
        </p:nvSpPr>
        <p:spPr>
          <a:xfrm>
            <a:off x="130629" y="3415"/>
            <a:ext cx="8833859" cy="584775"/>
          </a:xfrm>
          <a:prstGeom prst="rect">
            <a:avLst/>
          </a:prstGeom>
        </p:spPr>
        <p:txBody>
          <a:bodyPr wrap="square">
            <a:spAutoFit/>
          </a:bodyPr>
          <a:lstStyle/>
          <a:p>
            <a:pPr algn="ctr">
              <a:defRPr/>
            </a:pPr>
            <a:r>
              <a:rPr lang="ru-RU" sz="1600" b="1" dirty="0" smtClean="0">
                <a:solidFill>
                  <a:schemeClr val="accent1">
                    <a:lumMod val="50000"/>
                  </a:schemeClr>
                </a:solidFill>
                <a:latin typeface="Arial" panose="020B0604020202020204" pitchFamily="34" charset="0"/>
              </a:rPr>
              <a:t>АӨК </a:t>
            </a:r>
            <a:r>
              <a:rPr lang="ru-RU" sz="1600" b="1" dirty="0">
                <a:solidFill>
                  <a:schemeClr val="accent1">
                    <a:lumMod val="50000"/>
                  </a:schemeClr>
                </a:solidFill>
                <a:latin typeface="Arial" panose="020B0604020202020204" pitchFamily="34" charset="0"/>
              </a:rPr>
              <a:t>СУБЪЕКТІЛЕРІ ҮШІН </a:t>
            </a:r>
            <a:r>
              <a:rPr lang="ru-RU" sz="1600" b="1" dirty="0" smtClean="0">
                <a:solidFill>
                  <a:schemeClr val="accent1">
                    <a:lumMod val="50000"/>
                  </a:schemeClr>
                </a:solidFill>
                <a:latin typeface="Arial" panose="020B0604020202020204" pitchFamily="34" charset="0"/>
              </a:rPr>
              <a:t>ҚАРЖЫЛАНДЫРУ ҚОЛЖЕТІМДІЛІГІН </a:t>
            </a:r>
            <a:r>
              <a:rPr lang="ru-RU" sz="1600" b="1" dirty="0">
                <a:solidFill>
                  <a:schemeClr val="accent1">
                    <a:lumMod val="50000"/>
                  </a:schemeClr>
                </a:solidFill>
                <a:latin typeface="Arial" panose="020B0604020202020204" pitchFamily="34" charset="0"/>
              </a:rPr>
              <a:t>АРТТЫРУ </a:t>
            </a:r>
            <a:r>
              <a:rPr lang="ru-RU" sz="1600" b="1" dirty="0" smtClean="0">
                <a:solidFill>
                  <a:srgbClr val="C00000"/>
                </a:solidFill>
                <a:latin typeface="Arial" panose="020B0604020202020204" pitchFamily="34" charset="0"/>
                <a:cs typeface="Arial" panose="020B0604020202020204" pitchFamily="34" charset="0"/>
              </a:rPr>
              <a:t>АГРОСАҚТАНДЫРУ</a:t>
            </a:r>
          </a:p>
        </p:txBody>
      </p:sp>
      <p:cxnSp>
        <p:nvCxnSpPr>
          <p:cNvPr id="17" name="Прямая соединительная линия 16"/>
          <p:cNvCxnSpPr/>
          <p:nvPr/>
        </p:nvCxnSpPr>
        <p:spPr bwMode="auto">
          <a:xfrm>
            <a:off x="130629" y="555526"/>
            <a:ext cx="8833859"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Скругленный прямоугольник 15"/>
          <p:cNvSpPr/>
          <p:nvPr/>
        </p:nvSpPr>
        <p:spPr>
          <a:xfrm>
            <a:off x="120771" y="2139702"/>
            <a:ext cx="4379496" cy="522059"/>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200" b="1" dirty="0" smtClean="0">
                <a:solidFill>
                  <a:schemeClr val="accent1">
                    <a:lumMod val="75000"/>
                  </a:schemeClr>
                </a:solidFill>
                <a:latin typeface="Tahoma" pitchFamily="34" charset="0"/>
                <a:ea typeface="Tahoma" pitchFamily="34" charset="0"/>
                <a:cs typeface="Tahoma" pitchFamily="34" charset="0"/>
              </a:rPr>
              <a:t>Сақтандыру төлемдерін субсидиялаудан сақтандыру сыйақыларын субсидиялауға көшу</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1" name="Скругленный прямоугольник 20"/>
          <p:cNvSpPr/>
          <p:nvPr/>
        </p:nvSpPr>
        <p:spPr>
          <a:xfrm>
            <a:off x="107950" y="555525"/>
            <a:ext cx="8928100" cy="399385"/>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lvl="0" algn="just"/>
            <a:r>
              <a:rPr lang="kk-KZ" sz="1350" dirty="0">
                <a:solidFill>
                  <a:schemeClr val="accent1">
                    <a:lumMod val="75000"/>
                  </a:schemeClr>
                </a:solidFill>
                <a:latin typeface="Tahoma" pitchFamily="34" charset="0"/>
                <a:ea typeface="Tahoma" pitchFamily="34" charset="0"/>
                <a:cs typeface="Tahoma" pitchFamily="34" charset="0"/>
              </a:rPr>
              <a:t>Өсімдік шаруашылығындағы қолданыстағы міндетті </a:t>
            </a:r>
            <a:r>
              <a:rPr lang="kk-KZ" sz="1350" dirty="0" smtClean="0">
                <a:solidFill>
                  <a:schemeClr val="accent1">
                    <a:lumMod val="75000"/>
                  </a:schemeClr>
                </a:solidFill>
                <a:latin typeface="Tahoma" pitchFamily="34" charset="0"/>
                <a:ea typeface="Tahoma" pitchFamily="34" charset="0"/>
                <a:cs typeface="Tahoma" pitchFamily="34" charset="0"/>
              </a:rPr>
              <a:t>сақтандыру жүйесі нарық талаптарына сәйкес келмейді</a:t>
            </a:r>
            <a:endParaRPr lang="kk-KZ" sz="1350" dirty="0">
              <a:solidFill>
                <a:schemeClr val="accent1">
                  <a:lumMod val="75000"/>
                </a:schemeClr>
              </a:solidFill>
              <a:latin typeface="Tahoma" pitchFamily="34" charset="0"/>
              <a:ea typeface="Tahoma" pitchFamily="34" charset="0"/>
              <a:cs typeface="Tahoma" pitchFamily="34" charset="0"/>
            </a:endParaRPr>
          </a:p>
        </p:txBody>
      </p:sp>
      <p:sp>
        <p:nvSpPr>
          <p:cNvPr id="24" name="Скругленный прямоугольник 23"/>
          <p:cNvSpPr/>
          <p:nvPr/>
        </p:nvSpPr>
        <p:spPr>
          <a:xfrm>
            <a:off x="107951" y="3363838"/>
            <a:ext cx="4392316" cy="64807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200" b="1" dirty="0" err="1" smtClean="0">
                <a:solidFill>
                  <a:schemeClr val="accent1">
                    <a:lumMod val="75000"/>
                  </a:schemeClr>
                </a:solidFill>
                <a:latin typeface="Tahoma" pitchFamily="34" charset="0"/>
                <a:ea typeface="Tahoma" pitchFamily="34" charset="0"/>
                <a:cs typeface="Tahoma" pitchFamily="34" charset="0"/>
              </a:rPr>
              <a:t>АШТӨ-ні</a:t>
            </a:r>
            <a:r>
              <a:rPr lang="kk-KZ" sz="1200" b="1" dirty="0" smtClean="0">
                <a:solidFill>
                  <a:schemeClr val="accent1">
                    <a:lumMod val="75000"/>
                  </a:schemeClr>
                </a:solidFill>
                <a:latin typeface="Tahoma" pitchFamily="34" charset="0"/>
                <a:ea typeface="Tahoma" pitchFamily="34" charset="0"/>
                <a:cs typeface="Tahoma" pitchFamily="34" charset="0"/>
              </a:rPr>
              <a:t> қолдаудың мемлекеттік бағдарламаларына регламенттелген сақтандыру өнімдері желісін әзірлеу</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5" name="Скругленный прямоугольник 24"/>
          <p:cNvSpPr/>
          <p:nvPr/>
        </p:nvSpPr>
        <p:spPr>
          <a:xfrm>
            <a:off x="107951" y="4083918"/>
            <a:ext cx="4392316" cy="82809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200" b="1" dirty="0" smtClean="0">
                <a:solidFill>
                  <a:schemeClr val="accent1">
                    <a:lumMod val="75000"/>
                  </a:schemeClr>
                </a:solidFill>
                <a:latin typeface="Tahoma" pitchFamily="34" charset="0"/>
                <a:ea typeface="Tahoma" pitchFamily="34" charset="0"/>
                <a:cs typeface="Tahoma" pitchFamily="34" charset="0"/>
              </a:rPr>
              <a:t>Шығындарды реттеу мақсаты үшін жерді қашықтықтан зондтау деректерінің негізінде танаптарды мониторингтеу мүмкіндігі бар электрондық платформа құру</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6" name="Скругленный прямоугольник 25"/>
          <p:cNvSpPr/>
          <p:nvPr/>
        </p:nvSpPr>
        <p:spPr>
          <a:xfrm>
            <a:off x="4644008" y="4227934"/>
            <a:ext cx="4392042" cy="700688"/>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200" b="1" dirty="0" smtClean="0">
                <a:solidFill>
                  <a:schemeClr val="accent1">
                    <a:lumMod val="75000"/>
                  </a:schemeClr>
                </a:solidFill>
                <a:latin typeface="Tahoma" pitchFamily="34" charset="0"/>
                <a:ea typeface="Tahoma" pitchFamily="34" charset="0"/>
                <a:cs typeface="Tahoma" pitchFamily="34" charset="0"/>
              </a:rPr>
              <a:t>Агроөндірістің қаржылық орнықтылығының артуы</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7" name="Скругленный прямоугольник 26"/>
          <p:cNvSpPr/>
          <p:nvPr/>
        </p:nvSpPr>
        <p:spPr>
          <a:xfrm>
            <a:off x="4644008" y="3651870"/>
            <a:ext cx="4392042" cy="466496"/>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200" b="1" dirty="0" err="1" smtClean="0">
                <a:solidFill>
                  <a:schemeClr val="accent1">
                    <a:lumMod val="75000"/>
                  </a:schemeClr>
                </a:solidFill>
                <a:latin typeface="Tahoma" pitchFamily="34" charset="0"/>
                <a:ea typeface="Tahoma" pitchFamily="34" charset="0"/>
                <a:cs typeface="Tahoma" pitchFamily="34" charset="0"/>
              </a:rPr>
              <a:t>АӨК-ні</a:t>
            </a:r>
            <a:r>
              <a:rPr lang="kk-KZ" sz="1200" b="1" dirty="0" smtClean="0">
                <a:solidFill>
                  <a:schemeClr val="accent1">
                    <a:lumMod val="75000"/>
                  </a:schemeClr>
                </a:solidFill>
                <a:latin typeface="Tahoma" pitchFamily="34" charset="0"/>
                <a:ea typeface="Tahoma" pitchFamily="34" charset="0"/>
                <a:cs typeface="Tahoma" pitchFamily="34" charset="0"/>
              </a:rPr>
              <a:t> қолдаудың мемлекеттік бағдарламалары тиімділігінің артуы </a:t>
            </a:r>
            <a:endParaRPr lang="kk-KZ" sz="1200" b="1" dirty="0">
              <a:solidFill>
                <a:schemeClr val="accent1">
                  <a:lumMod val="75000"/>
                </a:schemeClr>
              </a:solidFill>
              <a:latin typeface="Tahoma" pitchFamily="34" charset="0"/>
              <a:ea typeface="Tahoma" pitchFamily="34" charset="0"/>
              <a:cs typeface="Tahoma" pitchFamily="34" charset="0"/>
            </a:endParaRPr>
          </a:p>
        </p:txBody>
      </p:sp>
      <p:sp>
        <p:nvSpPr>
          <p:cNvPr id="28" name="Скругленный прямоугольник 27"/>
          <p:cNvSpPr/>
          <p:nvPr/>
        </p:nvSpPr>
        <p:spPr>
          <a:xfrm>
            <a:off x="107951" y="987574"/>
            <a:ext cx="4392042"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Ұсынылатын шаралар: </a:t>
            </a:r>
            <a:endParaRPr lang="kk-KZ" sz="1200" b="1" dirty="0">
              <a:solidFill>
                <a:schemeClr val="accent1">
                  <a:lumMod val="75000"/>
                </a:schemeClr>
              </a:solidFill>
              <a:latin typeface="Tahoma" pitchFamily="34" charset="0"/>
              <a:cs typeface="Tahoma" pitchFamily="34" charset="0"/>
            </a:endParaRPr>
          </a:p>
        </p:txBody>
      </p:sp>
      <p:sp>
        <p:nvSpPr>
          <p:cNvPr id="30" name="Скругленный прямоугольник 29"/>
          <p:cNvSpPr/>
          <p:nvPr/>
        </p:nvSpPr>
        <p:spPr>
          <a:xfrm>
            <a:off x="4644008" y="987574"/>
            <a:ext cx="4392042"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Күтілетін әсер: </a:t>
            </a:r>
            <a:endParaRPr lang="kk-KZ" sz="1200" b="1" dirty="0">
              <a:solidFill>
                <a:schemeClr val="accent1">
                  <a:lumMod val="75000"/>
                </a:schemeClr>
              </a:solidFill>
              <a:latin typeface="Tahoma" pitchFamily="34" charset="0"/>
              <a:cs typeface="Tahoma" pitchFamily="34" charset="0"/>
            </a:endParaRPr>
          </a:p>
        </p:txBody>
      </p:sp>
      <p:sp>
        <p:nvSpPr>
          <p:cNvPr id="22"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13</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31" name="Скругленный прямоугольник 30"/>
          <p:cNvSpPr/>
          <p:nvPr/>
        </p:nvSpPr>
        <p:spPr>
          <a:xfrm>
            <a:off x="107504" y="2715766"/>
            <a:ext cx="4379496" cy="588838"/>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200" b="1" dirty="0" smtClean="0">
                <a:solidFill>
                  <a:schemeClr val="accent1">
                    <a:lumMod val="75000"/>
                  </a:schemeClr>
                </a:solidFill>
                <a:latin typeface="Tahoma" pitchFamily="34" charset="0"/>
                <a:ea typeface="Tahoma" pitchFamily="34" charset="0"/>
                <a:cs typeface="Tahoma" pitchFamily="34" charset="0"/>
              </a:rPr>
              <a:t>Субсидиялар әкімшісі және инфрақұрылымдық институт болатын агентті айқындау</a:t>
            </a:r>
            <a:endParaRPr lang="kk-KZ" sz="1200" b="1" dirty="0">
              <a:solidFill>
                <a:schemeClr val="accent1">
                  <a:lumMod val="75000"/>
                </a:schemeClr>
              </a:solidFill>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2255581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0" y="-20241"/>
            <a:ext cx="9144000" cy="584775"/>
          </a:xfrm>
          <a:prstGeom prst="rect">
            <a:avLst/>
          </a:prstGeom>
          <a:solidFill>
            <a:schemeClr val="bg1"/>
          </a:solidFill>
          <a:ln>
            <a:solidFill>
              <a:schemeClr val="bg1"/>
            </a:solid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ru-RU" sz="1600" b="1" dirty="0" smtClean="0">
                <a:solidFill>
                  <a:schemeClr val="accent1">
                    <a:lumMod val="50000"/>
                  </a:schemeClr>
                </a:solidFill>
                <a:latin typeface="Arial" panose="020B0604020202020204" pitchFamily="34" charset="0"/>
              </a:rPr>
              <a:t>АӨК СУБЪЕКТІЛЕРІ ҮШІН ҚАРЖЫЛАНДЫРУ ҚОЛЖЕТІМДІЛІГІН АРТТЫРУ </a:t>
            </a:r>
          </a:p>
          <a:p>
            <a:pPr algn="ctr">
              <a:defRPr/>
            </a:pPr>
            <a:r>
              <a:rPr lang="ru-RU" sz="1600" b="1" dirty="0" smtClean="0">
                <a:solidFill>
                  <a:srgbClr val="C00000"/>
                </a:solidFill>
                <a:latin typeface="Arial" panose="020B0604020202020204" pitchFamily="34" charset="0"/>
              </a:rPr>
              <a:t>АӨК-ГЕ КРЕДИТ БЕРУГЕ </a:t>
            </a:r>
            <a:r>
              <a:rPr lang="ru-RU" sz="1600" b="1" dirty="0">
                <a:solidFill>
                  <a:srgbClr val="C00000"/>
                </a:solidFill>
                <a:latin typeface="Arial" panose="020B0604020202020204" pitchFamily="34" charset="0"/>
              </a:rPr>
              <a:t>ЖЕКЕ ҚАРЖЫЛЫҚ ҰЙЫМДАРДЫ </a:t>
            </a:r>
            <a:r>
              <a:rPr lang="ru-RU" sz="1600" b="1" dirty="0" smtClean="0">
                <a:solidFill>
                  <a:srgbClr val="C00000"/>
                </a:solidFill>
                <a:latin typeface="Arial" panose="020B0604020202020204" pitchFamily="34" charset="0"/>
              </a:rPr>
              <a:t>ТАРТУ</a:t>
            </a:r>
          </a:p>
        </p:txBody>
      </p:sp>
      <p:cxnSp>
        <p:nvCxnSpPr>
          <p:cNvPr id="23" name="Прямая соединительная линия 22"/>
          <p:cNvCxnSpPr/>
          <p:nvPr/>
        </p:nvCxnSpPr>
        <p:spPr bwMode="auto">
          <a:xfrm>
            <a:off x="214312" y="553144"/>
            <a:ext cx="8715375" cy="1191"/>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Скругленный прямоугольник 18"/>
          <p:cNvSpPr/>
          <p:nvPr/>
        </p:nvSpPr>
        <p:spPr>
          <a:xfrm>
            <a:off x="107950" y="843558"/>
            <a:ext cx="8928100" cy="1224136"/>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00038" lvl="0" indent="-285750" algn="just">
              <a:buFont typeface="Wingdings" panose="05000000000000000000" pitchFamily="2" charset="2"/>
              <a:buChar char="Ø"/>
            </a:pPr>
            <a:r>
              <a:rPr lang="kk-KZ" sz="1050" dirty="0" smtClean="0">
                <a:solidFill>
                  <a:schemeClr val="accent1">
                    <a:lumMod val="75000"/>
                  </a:schemeClr>
                </a:solidFill>
                <a:latin typeface="Tahoma" pitchFamily="34" charset="0"/>
                <a:ea typeface="Tahoma" pitchFamily="34" charset="0"/>
                <a:cs typeface="Tahoma" pitchFamily="34" charset="0"/>
              </a:rPr>
              <a:t>Ауыл шаруашылығына кредит беру нарығында кредит беру қызметтерін көрсететін және нарықтағыдан төмен сыйақы мөлшерлемелерімен лизингтер ұсынатын «ҚазАгро» ҰБХ» </a:t>
            </a:r>
            <a:r>
              <a:rPr lang="kk-KZ" sz="1050" dirty="0" err="1" smtClean="0">
                <a:solidFill>
                  <a:schemeClr val="accent1">
                    <a:lumMod val="75000"/>
                  </a:schemeClr>
                </a:solidFill>
                <a:latin typeface="Tahoma" pitchFamily="34" charset="0"/>
                <a:ea typeface="Tahoma" pitchFamily="34" charset="0"/>
                <a:cs typeface="Tahoma" pitchFamily="34" charset="0"/>
              </a:rPr>
              <a:t>АҚ-ның</a:t>
            </a:r>
            <a:r>
              <a:rPr lang="kk-KZ" sz="1050" dirty="0" smtClean="0">
                <a:solidFill>
                  <a:schemeClr val="accent1">
                    <a:lumMod val="75000"/>
                  </a:schemeClr>
                </a:solidFill>
                <a:latin typeface="Tahoma" pitchFamily="34" charset="0"/>
                <a:ea typeface="Tahoma" pitchFamily="34" charset="0"/>
                <a:cs typeface="Tahoma" pitchFamily="34" charset="0"/>
              </a:rPr>
              <a:t> қаржылық институттары үстемдік етеді. Нәтижесінде, ауыл шаруашылығына салынатын ұзақ мерзімді инвестициялар негізінен мемлекеттік қаржыландыруға тәуелді болып қалды. </a:t>
            </a:r>
          </a:p>
          <a:p>
            <a:pPr marL="300038" lvl="0" indent="-285750" algn="just">
              <a:buFont typeface="Wingdings" panose="05000000000000000000" pitchFamily="2" charset="2"/>
              <a:buChar char="Ø"/>
            </a:pPr>
            <a:r>
              <a:rPr lang="kk-KZ" sz="1050" dirty="0" err="1" smtClean="0">
                <a:solidFill>
                  <a:schemeClr val="accent1">
                    <a:lumMod val="75000"/>
                  </a:schemeClr>
                </a:solidFill>
                <a:latin typeface="Tahoma" pitchFamily="34" charset="0"/>
                <a:ea typeface="Tahoma" pitchFamily="34" charset="0"/>
                <a:cs typeface="Tahoma" pitchFamily="34" charset="0"/>
              </a:rPr>
              <a:t>АӨК-ге</a:t>
            </a:r>
            <a:r>
              <a:rPr lang="kk-KZ" sz="1050" dirty="0" smtClean="0">
                <a:solidFill>
                  <a:schemeClr val="accent1">
                    <a:lumMod val="75000"/>
                  </a:schemeClr>
                </a:solidFill>
                <a:latin typeface="Tahoma" pitchFamily="34" charset="0"/>
                <a:ea typeface="Tahoma" pitchFamily="34" charset="0"/>
                <a:cs typeface="Tahoma" pitchFamily="34" charset="0"/>
              </a:rPr>
              <a:t> кредит беруге жеке қаржылық ұйымдардың аз қатысуы салада кредиттік тәуекелдердің </a:t>
            </a:r>
            <a:r>
              <a:rPr lang="kk-KZ" sz="1050" dirty="0">
                <a:solidFill>
                  <a:schemeClr val="accent1">
                    <a:lumMod val="75000"/>
                  </a:schemeClr>
                </a:solidFill>
                <a:latin typeface="Tahoma" pitchFamily="34" charset="0"/>
                <a:ea typeface="Tahoma" pitchFamily="34" charset="0"/>
                <a:cs typeface="Tahoma" pitchFamily="34" charset="0"/>
              </a:rPr>
              <a:t>жоғары </a:t>
            </a:r>
            <a:r>
              <a:rPr lang="kk-KZ" sz="1050" dirty="0" smtClean="0">
                <a:solidFill>
                  <a:schemeClr val="accent1">
                    <a:lumMod val="75000"/>
                  </a:schemeClr>
                </a:solidFill>
                <a:latin typeface="Tahoma" pitchFamily="34" charset="0"/>
                <a:ea typeface="Tahoma" pitchFamily="34" charset="0"/>
                <a:cs typeface="Tahoma" pitchFamily="34" charset="0"/>
              </a:rPr>
              <a:t>болуымен, өтелу мерзімдері ұзақ аграрлық жобалар үшін қажетті ұзақ мерзімді </a:t>
            </a:r>
            <a:r>
              <a:rPr lang="kk-KZ" sz="1050" dirty="0">
                <a:solidFill>
                  <a:schemeClr val="accent1">
                    <a:lumMod val="75000"/>
                  </a:schemeClr>
                </a:solidFill>
                <a:latin typeface="Tahoma" pitchFamily="34" charset="0"/>
                <a:ea typeface="Tahoma" pitchFamily="34" charset="0"/>
                <a:cs typeface="Tahoma" pitchFamily="34" charset="0"/>
              </a:rPr>
              <a:t>теңгемен қорландыру </a:t>
            </a:r>
            <a:r>
              <a:rPr lang="kk-KZ" sz="1050" dirty="0" smtClean="0">
                <a:solidFill>
                  <a:schemeClr val="accent1">
                    <a:lumMod val="75000"/>
                  </a:schemeClr>
                </a:solidFill>
                <a:latin typeface="Tahoma" pitchFamily="34" charset="0"/>
                <a:ea typeface="Tahoma" pitchFamily="34" charset="0"/>
                <a:cs typeface="Tahoma" pitchFamily="34" charset="0"/>
              </a:rPr>
              <a:t>көздерінің жеткіліксіздігімен, саланың мамандануын ескере отырып, қаржыландыруды талдау және құрылымдау бойынша құзыреттің (тәжірибенің) </a:t>
            </a:r>
            <a:r>
              <a:rPr lang="kk-KZ" sz="1050" dirty="0">
                <a:solidFill>
                  <a:schemeClr val="accent1">
                    <a:lumMod val="75000"/>
                  </a:schemeClr>
                </a:solidFill>
                <a:latin typeface="Tahoma" pitchFamily="34" charset="0"/>
                <a:ea typeface="Tahoma" pitchFamily="34" charset="0"/>
                <a:cs typeface="Tahoma" pitchFamily="34" charset="0"/>
              </a:rPr>
              <a:t>жетіспеуімен түсіндіріледі.</a:t>
            </a:r>
          </a:p>
        </p:txBody>
      </p:sp>
      <p:sp>
        <p:nvSpPr>
          <p:cNvPr id="27" name="Скругленный прямоугольник 26"/>
          <p:cNvSpPr/>
          <p:nvPr/>
        </p:nvSpPr>
        <p:spPr>
          <a:xfrm>
            <a:off x="107951" y="2679762"/>
            <a:ext cx="4403900" cy="756084"/>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050" b="1" dirty="0" smtClean="0">
                <a:solidFill>
                  <a:schemeClr val="accent1">
                    <a:lumMod val="75000"/>
                  </a:schemeClr>
                </a:solidFill>
                <a:latin typeface="Tahoma" pitchFamily="34" charset="0"/>
                <a:ea typeface="Tahoma" pitchFamily="34" charset="0"/>
                <a:cs typeface="Tahoma" pitchFamily="34" charset="0"/>
              </a:rPr>
              <a:t>Қорландыру, </a:t>
            </a:r>
            <a:r>
              <a:rPr lang="kk-KZ" sz="1050" b="1" dirty="0">
                <a:solidFill>
                  <a:schemeClr val="accent1">
                    <a:lumMod val="75000"/>
                  </a:schemeClr>
                </a:solidFill>
                <a:latin typeface="Tahoma" pitchFamily="34" charset="0"/>
                <a:ea typeface="Tahoma" pitchFamily="34" charset="0"/>
                <a:cs typeface="Tahoma" pitchFamily="34" charset="0"/>
              </a:rPr>
              <a:t>синдикатталған қаржыландыру, жобаларды іріктеу бойынша </a:t>
            </a:r>
            <a:r>
              <a:rPr lang="kk-KZ" sz="1050" b="1" dirty="0" err="1">
                <a:solidFill>
                  <a:schemeClr val="accent1">
                    <a:lumMod val="75000"/>
                  </a:schemeClr>
                </a:solidFill>
                <a:latin typeface="Tahoma" pitchFamily="34" charset="0"/>
                <a:ea typeface="Tahoma" pitchFamily="34" charset="0"/>
                <a:cs typeface="Tahoma" pitchFamily="34" charset="0"/>
              </a:rPr>
              <a:t>ЕДБ-мен</a:t>
            </a:r>
            <a:r>
              <a:rPr lang="kk-KZ" sz="1050" b="1" dirty="0">
                <a:solidFill>
                  <a:schemeClr val="accent1">
                    <a:lumMod val="75000"/>
                  </a:schemeClr>
                </a:solidFill>
                <a:latin typeface="Tahoma" pitchFamily="34" charset="0"/>
                <a:ea typeface="Tahoma" pitchFamily="34" charset="0"/>
                <a:cs typeface="Tahoma" pitchFamily="34" charset="0"/>
              </a:rPr>
              <a:t> агенттік ынтымақтастық орнату </a:t>
            </a:r>
            <a:r>
              <a:rPr lang="kk-KZ" sz="1050" b="1" dirty="0" smtClean="0">
                <a:solidFill>
                  <a:schemeClr val="accent1">
                    <a:lumMod val="75000"/>
                  </a:schemeClr>
                </a:solidFill>
                <a:latin typeface="Tahoma" pitchFamily="34" charset="0"/>
                <a:ea typeface="Tahoma" pitchFamily="34" charset="0"/>
                <a:cs typeface="Tahoma" pitchFamily="34" charset="0"/>
              </a:rPr>
              <a:t>жолымен «Аграрлық несие корпорациясы» АҚ арқылы қаржылық институттарды тарту </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28" name="Скругленный прямоугольник 27"/>
          <p:cNvSpPr/>
          <p:nvPr/>
        </p:nvSpPr>
        <p:spPr>
          <a:xfrm>
            <a:off x="107951" y="4155926"/>
            <a:ext cx="4403900" cy="774086"/>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050" b="1" dirty="0" smtClean="0">
                <a:solidFill>
                  <a:schemeClr val="accent1">
                    <a:lumMod val="75000"/>
                  </a:schemeClr>
                </a:solidFill>
                <a:latin typeface="Tahoma" pitchFamily="34" charset="0"/>
                <a:ea typeface="Tahoma" pitchFamily="34" charset="0"/>
                <a:cs typeface="Tahoma" pitchFamily="34" charset="0"/>
              </a:rPr>
              <a:t>«ҚазАгро» ҰБХ» АҚ компаниялар тобы бойынша тікелей кредит беруді кезең-кезеңмен азайту және «</a:t>
            </a:r>
            <a:r>
              <a:rPr lang="kk-KZ" sz="1050" b="1" dirty="0" err="1" smtClean="0">
                <a:solidFill>
                  <a:schemeClr val="accent1">
                    <a:lumMod val="75000"/>
                  </a:schemeClr>
                </a:solidFill>
                <a:latin typeface="Tahoma" pitchFamily="34" charset="0"/>
                <a:ea typeface="Tahoma" pitchFamily="34" charset="0"/>
                <a:cs typeface="Tahoma" pitchFamily="34" charset="0"/>
              </a:rPr>
              <a:t>ҚазАгроҚаржы</a:t>
            </a:r>
            <a:r>
              <a:rPr lang="kk-KZ" sz="1050" b="1" dirty="0" smtClean="0">
                <a:solidFill>
                  <a:schemeClr val="accent1">
                    <a:lumMod val="75000"/>
                  </a:schemeClr>
                </a:solidFill>
                <a:latin typeface="Tahoma" pitchFamily="34" charset="0"/>
                <a:ea typeface="Tahoma" pitchFamily="34" charset="0"/>
                <a:cs typeface="Tahoma" pitchFamily="34" charset="0"/>
              </a:rPr>
              <a:t>» </a:t>
            </a:r>
            <a:r>
              <a:rPr lang="kk-KZ" sz="1050" b="1" dirty="0" err="1" smtClean="0">
                <a:solidFill>
                  <a:schemeClr val="accent1">
                    <a:lumMod val="75000"/>
                  </a:schemeClr>
                </a:solidFill>
                <a:latin typeface="Tahoma" pitchFamily="34" charset="0"/>
                <a:ea typeface="Tahoma" pitchFamily="34" charset="0"/>
                <a:cs typeface="Tahoma" pitchFamily="34" charset="0"/>
              </a:rPr>
              <a:t>АҚ-ны</a:t>
            </a:r>
            <a:r>
              <a:rPr lang="kk-KZ" sz="1050" b="1" dirty="0" smtClean="0">
                <a:solidFill>
                  <a:schemeClr val="accent1">
                    <a:lumMod val="75000"/>
                  </a:schemeClr>
                </a:solidFill>
                <a:latin typeface="Tahoma" pitchFamily="34" charset="0"/>
                <a:ea typeface="Tahoma" pitchFamily="34" charset="0"/>
                <a:cs typeface="Tahoma" pitchFamily="34" charset="0"/>
              </a:rPr>
              <a:t> жекешелендіру</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29" name="Скругленный прямоугольник 28"/>
          <p:cNvSpPr/>
          <p:nvPr/>
        </p:nvSpPr>
        <p:spPr>
          <a:xfrm>
            <a:off x="4644216" y="3489851"/>
            <a:ext cx="4391834" cy="594787"/>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Аграрлық жобаларды қаржыландыруға ЕДБ сенімінің артуы, </a:t>
            </a:r>
            <a:r>
              <a:rPr lang="kk-KZ" sz="1050" b="1" dirty="0" err="1" smtClean="0">
                <a:solidFill>
                  <a:schemeClr val="accent1">
                    <a:lumMod val="75000"/>
                  </a:schemeClr>
                </a:solidFill>
                <a:latin typeface="Tahoma" pitchFamily="34" charset="0"/>
                <a:ea typeface="Tahoma" pitchFamily="34" charset="0"/>
                <a:cs typeface="Tahoma" pitchFamily="34" charset="0"/>
              </a:rPr>
              <a:t>АӨК-дегі</a:t>
            </a:r>
            <a:r>
              <a:rPr lang="kk-KZ" sz="1050" b="1" dirty="0" smtClean="0">
                <a:solidFill>
                  <a:schemeClr val="accent1">
                    <a:lumMod val="75000"/>
                  </a:schemeClr>
                </a:solidFill>
                <a:latin typeface="Tahoma" pitchFamily="34" charset="0"/>
                <a:ea typeface="Tahoma" pitchFamily="34" charset="0"/>
                <a:cs typeface="Tahoma" pitchFamily="34" charset="0"/>
              </a:rPr>
              <a:t> несиелік портфел сапасының ұзақ мерзімді жақсартылуы</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30" name="Скругленный прямоугольник 29"/>
          <p:cNvSpPr/>
          <p:nvPr/>
        </p:nvSpPr>
        <p:spPr>
          <a:xfrm>
            <a:off x="4644008" y="2679762"/>
            <a:ext cx="4392042" cy="756084"/>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Жеке қаржылық </a:t>
            </a:r>
            <a:r>
              <a:rPr lang="kk-KZ" sz="1050" b="1" dirty="0">
                <a:solidFill>
                  <a:schemeClr val="accent1">
                    <a:lumMod val="75000"/>
                  </a:schemeClr>
                </a:solidFill>
                <a:latin typeface="Tahoma" pitchFamily="34" charset="0"/>
                <a:ea typeface="Tahoma" pitchFamily="34" charset="0"/>
                <a:cs typeface="Tahoma" pitchFamily="34" charset="0"/>
              </a:rPr>
              <a:t>ұйымдардың «</a:t>
            </a:r>
            <a:r>
              <a:rPr lang="kk-KZ" sz="1050" b="1" dirty="0" smtClean="0">
                <a:solidFill>
                  <a:schemeClr val="accent1">
                    <a:lumMod val="75000"/>
                  </a:schemeClr>
                </a:solidFill>
                <a:latin typeface="Tahoma" pitchFamily="34" charset="0"/>
                <a:ea typeface="Tahoma" pitchFamily="34" charset="0"/>
                <a:cs typeface="Tahoma" pitchFamily="34" charset="0"/>
              </a:rPr>
              <a:t>ұзын» инвестициялық жобаларды қаржыландыру көлемінің өсуі, </a:t>
            </a:r>
            <a:r>
              <a:rPr lang="kk-KZ" sz="1050" b="1" dirty="0" err="1" smtClean="0">
                <a:solidFill>
                  <a:schemeClr val="accent1">
                    <a:lumMod val="75000"/>
                  </a:schemeClr>
                </a:solidFill>
                <a:latin typeface="Tahoma" pitchFamily="34" charset="0"/>
                <a:ea typeface="Tahoma" pitchFamily="34" charset="0"/>
                <a:cs typeface="Tahoma" pitchFamily="34" charset="0"/>
              </a:rPr>
              <a:t>АӨК-ге</a:t>
            </a:r>
            <a:r>
              <a:rPr lang="kk-KZ" sz="1050" b="1" dirty="0" smtClean="0">
                <a:solidFill>
                  <a:schemeClr val="accent1">
                    <a:lumMod val="75000"/>
                  </a:schemeClr>
                </a:solidFill>
                <a:latin typeface="Tahoma" pitchFamily="34" charset="0"/>
                <a:ea typeface="Tahoma" pitchFamily="34" charset="0"/>
                <a:cs typeface="Tahoma" pitchFamily="34" charset="0"/>
              </a:rPr>
              <a:t> ЕДБ қаражатының тартылуы</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31" name="Скругленный прямоугольник 30"/>
          <p:cNvSpPr/>
          <p:nvPr/>
        </p:nvSpPr>
        <p:spPr>
          <a:xfrm>
            <a:off x="107951" y="3489851"/>
            <a:ext cx="4403900" cy="594787"/>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050" b="1" dirty="0" err="1" smtClean="0">
                <a:solidFill>
                  <a:schemeClr val="accent1">
                    <a:lumMod val="75000"/>
                  </a:schemeClr>
                </a:solidFill>
                <a:latin typeface="Tahoma" pitchFamily="34" charset="0"/>
                <a:ea typeface="Tahoma" pitchFamily="34" charset="0"/>
                <a:cs typeface="Tahoma" pitchFamily="34" charset="0"/>
              </a:rPr>
              <a:t>ЕДБ-ның</a:t>
            </a:r>
            <a:r>
              <a:rPr lang="kk-KZ" sz="1050" b="1" dirty="0" smtClean="0">
                <a:solidFill>
                  <a:schemeClr val="accent1">
                    <a:lumMod val="75000"/>
                  </a:schemeClr>
                </a:solidFill>
                <a:latin typeface="Tahoma" pitchFamily="34" charset="0"/>
                <a:ea typeface="Tahoma" pitchFamily="34" charset="0"/>
                <a:cs typeface="Tahoma" pitchFamily="34" charset="0"/>
              </a:rPr>
              <a:t> жобаларды талдау және құрылымдау жөніндегі салалық құзыретін арттыруға жәрдемдесу</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32" name="Скругленный прямоугольник 31"/>
          <p:cNvSpPr/>
          <p:nvPr/>
        </p:nvSpPr>
        <p:spPr>
          <a:xfrm>
            <a:off x="4644216" y="4155926"/>
            <a:ext cx="4391834" cy="774086"/>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Ауылдық кредит беруде нарықтық бәсекелестіктің дамуы, </a:t>
            </a:r>
            <a:r>
              <a:rPr lang="kk-KZ" sz="1050" b="1" dirty="0" err="1" smtClean="0">
                <a:solidFill>
                  <a:schemeClr val="accent1">
                    <a:lumMod val="75000"/>
                  </a:schemeClr>
                </a:solidFill>
                <a:latin typeface="Tahoma" pitchFamily="34" charset="0"/>
                <a:ea typeface="Tahoma" pitchFamily="34" charset="0"/>
                <a:cs typeface="Tahoma" pitchFamily="34" charset="0"/>
              </a:rPr>
              <a:t>АӨК-ні</a:t>
            </a:r>
            <a:r>
              <a:rPr lang="kk-KZ" sz="1050" b="1" dirty="0" smtClean="0">
                <a:solidFill>
                  <a:schemeClr val="accent1">
                    <a:lumMod val="75000"/>
                  </a:schemeClr>
                </a:solidFill>
                <a:latin typeface="Tahoma" pitchFamily="34" charset="0"/>
                <a:ea typeface="Tahoma" pitchFamily="34" charset="0"/>
                <a:cs typeface="Tahoma" pitchFamily="34" charset="0"/>
              </a:rPr>
              <a:t> қаржыландыруға жеке қаржылық ұйымдар қатысуының ұлғаюы, фермерлердің кредит беретін ұйымдарды таңдау мүмкіндіктерінің кеңеюі</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33" name="Скругленный прямоугольник 32"/>
          <p:cNvSpPr/>
          <p:nvPr/>
        </p:nvSpPr>
        <p:spPr>
          <a:xfrm>
            <a:off x="107950" y="2283718"/>
            <a:ext cx="4392042"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200" b="1" dirty="0" err="1" smtClean="0">
                <a:solidFill>
                  <a:schemeClr val="accent1">
                    <a:lumMod val="75000"/>
                  </a:schemeClr>
                </a:solidFill>
                <a:latin typeface="Tahoma" pitchFamily="34" charset="0"/>
                <a:cs typeface="Tahoma" pitchFamily="34" charset="0"/>
              </a:rPr>
              <a:t>Ұсынылатын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шаралар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34" name="Скругленный прямоугольник 33"/>
          <p:cNvSpPr/>
          <p:nvPr/>
        </p:nvSpPr>
        <p:spPr>
          <a:xfrm>
            <a:off x="4644008" y="2283718"/>
            <a:ext cx="4392042"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200" b="1" dirty="0" err="1" smtClean="0">
                <a:solidFill>
                  <a:schemeClr val="accent1">
                    <a:lumMod val="75000"/>
                  </a:schemeClr>
                </a:solidFill>
                <a:latin typeface="Tahoma" pitchFamily="34" charset="0"/>
                <a:cs typeface="Tahoma" pitchFamily="34" charset="0"/>
              </a:rPr>
              <a:t>Күтілетін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әсер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15"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14</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4776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7465" y="-131134"/>
            <a:ext cx="9144000" cy="338554"/>
          </a:xfrm>
          <a:prstGeom prst="rect">
            <a:avLst/>
          </a:prstGeom>
          <a:solidFill>
            <a:schemeClr val="bg1"/>
          </a:solidFill>
          <a:ln>
            <a:solidFill>
              <a:schemeClr val="bg1"/>
            </a:solid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ru-RU" sz="1600" b="1" dirty="0" smtClean="0">
                <a:solidFill>
                  <a:schemeClr val="accent1">
                    <a:lumMod val="50000"/>
                  </a:schemeClr>
                </a:solidFill>
                <a:latin typeface="Arial" panose="020B0604020202020204" pitchFamily="34" charset="0"/>
              </a:rPr>
              <a:t>АӨК СУБЪЕКТІЛЕРІНЕ САЛЫҚ САЛУДЫ ЖЕТІЛДІРУ </a:t>
            </a:r>
            <a:endParaRPr lang="ru-RU" sz="1600" b="1" dirty="0">
              <a:solidFill>
                <a:schemeClr val="accent1">
                  <a:lumMod val="50000"/>
                </a:schemeClr>
              </a:solidFill>
              <a:latin typeface="Arial" panose="020B0604020202020204" pitchFamily="34" charset="0"/>
            </a:endParaRPr>
          </a:p>
        </p:txBody>
      </p:sp>
      <p:sp>
        <p:nvSpPr>
          <p:cNvPr id="18" name="Скругленный прямоугольник 17"/>
          <p:cNvSpPr/>
          <p:nvPr/>
        </p:nvSpPr>
        <p:spPr>
          <a:xfrm>
            <a:off x="4565650" y="987573"/>
            <a:ext cx="4471988" cy="753765"/>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smtClean="0">
                <a:solidFill>
                  <a:schemeClr val="accent1">
                    <a:lumMod val="75000"/>
                  </a:schemeClr>
                </a:solidFill>
                <a:latin typeface="Arial" panose="020B0604020202020204" pitchFamily="34" charset="0"/>
                <a:cs typeface="Arial" panose="020B0604020202020204" pitchFamily="34" charset="0"/>
              </a:rPr>
              <a:t>АШТӨ – заңды тұлғалар мен ШФҚ </a:t>
            </a:r>
            <a:r>
              <a:rPr lang="kk-KZ" sz="1100" dirty="0">
                <a:solidFill>
                  <a:schemeClr val="accent1">
                    <a:lumMod val="75000"/>
                  </a:schemeClr>
                </a:solidFill>
                <a:latin typeface="Arial" panose="020B0604020202020204" pitchFamily="34" charset="0"/>
                <a:cs typeface="Arial" panose="020B0604020202020204" pitchFamily="34" charset="0"/>
              </a:rPr>
              <a:t>үшін барлық салық </a:t>
            </a:r>
            <a:r>
              <a:rPr lang="kk-KZ" sz="1100" dirty="0" smtClean="0">
                <a:solidFill>
                  <a:schemeClr val="accent1">
                    <a:lumMod val="75000"/>
                  </a:schemeClr>
                </a:solidFill>
                <a:latin typeface="Arial" panose="020B0604020202020204" pitchFamily="34" charset="0"/>
                <a:cs typeface="Arial" panose="020B0604020202020204" pitchFamily="34" charset="0"/>
              </a:rPr>
              <a:t>түрлерінің </a:t>
            </a:r>
            <a:r>
              <a:rPr lang="kk-KZ" sz="1100" dirty="0">
                <a:solidFill>
                  <a:schemeClr val="accent1">
                    <a:lumMod val="75000"/>
                  </a:schemeClr>
                </a:solidFill>
                <a:latin typeface="Arial" panose="020B0604020202020204" pitchFamily="34" charset="0"/>
                <a:cs typeface="Arial" panose="020B0604020202020204" pitchFamily="34" charset="0"/>
              </a:rPr>
              <a:t>орнына бірыңғай </a:t>
            </a:r>
            <a:r>
              <a:rPr lang="kk-KZ" sz="1100" dirty="0" smtClean="0">
                <a:solidFill>
                  <a:schemeClr val="accent1">
                    <a:lumMod val="75000"/>
                  </a:schemeClr>
                </a:solidFill>
                <a:latin typeface="Arial" panose="020B0604020202020204" pitchFamily="34" charset="0"/>
                <a:cs typeface="Arial" panose="020B0604020202020204" pitchFamily="34" charset="0"/>
              </a:rPr>
              <a:t>салық салу режимін – Бірыңғай ауыл шаруашылығы салығын (БАШС) енгізу </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22" name="Скругленный прямоугольник 21"/>
          <p:cNvSpPr/>
          <p:nvPr/>
        </p:nvSpPr>
        <p:spPr>
          <a:xfrm>
            <a:off x="4578350" y="2675979"/>
            <a:ext cx="4457700" cy="675085"/>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a:solidFill>
                  <a:schemeClr val="accent1">
                    <a:lumMod val="75000"/>
                  </a:schemeClr>
                </a:solidFill>
                <a:latin typeface="Arial" panose="020B0604020202020204" pitchFamily="34" charset="0"/>
                <a:cs typeface="Arial" panose="020B0604020202020204" pitchFamily="34" charset="0"/>
              </a:rPr>
              <a:t>К</a:t>
            </a:r>
            <a:r>
              <a:rPr lang="kk-KZ" sz="1100" dirty="0" smtClean="0">
                <a:solidFill>
                  <a:schemeClr val="accent1">
                    <a:lumMod val="75000"/>
                  </a:schemeClr>
                </a:solidFill>
                <a:latin typeface="Arial" panose="020B0604020202020204" pitchFamily="34" charset="0"/>
                <a:cs typeface="Arial" panose="020B0604020202020204" pitchFamily="34" charset="0"/>
              </a:rPr>
              <a:t>ооператив және оның мүшелері арасындағы ішкі транзакциялар бойынша, сондай-ақ өз қатысушылары арасында бөлінетін АШК пайдасы бойынша салық салуды алып тастау</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25" name="Скругленный прямоугольник 24"/>
          <p:cNvSpPr/>
          <p:nvPr/>
        </p:nvSpPr>
        <p:spPr>
          <a:xfrm>
            <a:off x="4570414" y="1794916"/>
            <a:ext cx="4473575" cy="81915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a:solidFill>
                  <a:schemeClr val="accent1">
                    <a:lumMod val="75000"/>
                  </a:schemeClr>
                </a:solidFill>
                <a:latin typeface="Arial" panose="020B0604020202020204" pitchFamily="34" charset="0"/>
                <a:cs typeface="Arial" panose="020B0604020202020204" pitchFamily="34" charset="0"/>
              </a:rPr>
              <a:t>С</a:t>
            </a:r>
            <a:r>
              <a:rPr lang="kk-KZ" sz="1100" dirty="0" smtClean="0">
                <a:solidFill>
                  <a:schemeClr val="accent1">
                    <a:lumMod val="75000"/>
                  </a:schemeClr>
                </a:solidFill>
                <a:latin typeface="Arial" panose="020B0604020202020204" pitchFamily="34" charset="0"/>
                <a:cs typeface="Arial" panose="020B0604020202020204" pitchFamily="34" charset="0"/>
              </a:rPr>
              <a:t>алық салу объектісі ретінде </a:t>
            </a:r>
            <a:r>
              <a:rPr lang="kk-KZ" sz="1100" dirty="0" err="1" smtClean="0">
                <a:solidFill>
                  <a:schemeClr val="accent1">
                    <a:lumMod val="75000"/>
                  </a:schemeClr>
                </a:solidFill>
                <a:latin typeface="Arial" panose="020B0604020202020204" pitchFamily="34" charset="0"/>
                <a:cs typeface="Arial" panose="020B0604020202020204" pitchFamily="34" charset="0"/>
              </a:rPr>
              <a:t>АШТӨ-нің</a:t>
            </a:r>
            <a:r>
              <a:rPr lang="kk-KZ" sz="1100" dirty="0" smtClean="0">
                <a:solidFill>
                  <a:schemeClr val="accent1">
                    <a:lumMod val="75000"/>
                  </a:schemeClr>
                </a:solidFill>
                <a:latin typeface="Arial" panose="020B0604020202020204" pitchFamily="34" charset="0"/>
                <a:cs typeface="Arial" panose="020B0604020202020204" pitchFamily="34" charset="0"/>
              </a:rPr>
              <a:t> меншік құқығындағы немесе уақытша жер пайдаланудағы жер алаңын белгілеу, 1 гектарға БАШС мөлшерлемесін айқындау</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24" name="Скругленный прямоугольник 23"/>
          <p:cNvSpPr/>
          <p:nvPr/>
        </p:nvSpPr>
        <p:spPr>
          <a:xfrm>
            <a:off x="107950" y="987573"/>
            <a:ext cx="4359275" cy="753765"/>
          </a:xfrm>
          <a:prstGeom prst="roundRect">
            <a:avLst/>
          </a:prstGeom>
          <a:solidFill>
            <a:schemeClr val="accent1">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smtClean="0">
                <a:solidFill>
                  <a:schemeClr val="accent1">
                    <a:lumMod val="75000"/>
                  </a:schemeClr>
                </a:solidFill>
                <a:latin typeface="Arial" panose="020B0604020202020204" pitchFamily="34" charset="0"/>
                <a:cs typeface="Arial" panose="020B0604020202020204" pitchFamily="34" charset="0"/>
              </a:rPr>
              <a:t>Күрделі салықтық есепке алу және нәтижесінде салық органдарының орасан зор айыппұлдар мен өсімпұлдар салуы;</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14" name="Скругленный прямоугольник 13"/>
          <p:cNvSpPr/>
          <p:nvPr/>
        </p:nvSpPr>
        <p:spPr>
          <a:xfrm>
            <a:off x="107950" y="1794916"/>
            <a:ext cx="4354513" cy="819150"/>
          </a:xfrm>
          <a:prstGeom prst="roundRect">
            <a:avLst/>
          </a:prstGeom>
          <a:solidFill>
            <a:schemeClr val="accent1">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kk-KZ" sz="1100" dirty="0" smtClean="0">
                <a:solidFill>
                  <a:schemeClr val="accent1">
                    <a:lumMod val="75000"/>
                  </a:schemeClr>
                </a:solidFill>
                <a:latin typeface="Arial" panose="020B0604020202020204" pitchFamily="34" charset="0"/>
                <a:cs typeface="Arial" panose="020B0604020202020204" pitchFamily="34" charset="0"/>
              </a:rPr>
              <a:t>Бір қызмет түрі субъектілері үшін салық салудағы теңсіздік (ШҚ – ЖШС); </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15" name="Скругленный прямоугольник 14"/>
          <p:cNvSpPr/>
          <p:nvPr/>
        </p:nvSpPr>
        <p:spPr>
          <a:xfrm>
            <a:off x="107951" y="2675979"/>
            <a:ext cx="4351338" cy="675085"/>
          </a:xfrm>
          <a:prstGeom prst="roundRect">
            <a:avLst/>
          </a:prstGeom>
          <a:solidFill>
            <a:schemeClr val="accent1">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smtClean="0">
                <a:solidFill>
                  <a:schemeClr val="accent1">
                    <a:lumMod val="75000"/>
                  </a:schemeClr>
                </a:solidFill>
                <a:latin typeface="Arial" panose="020B0604020202020204" pitchFamily="34" charset="0"/>
                <a:cs typeface="Arial" panose="020B0604020202020204" pitchFamily="34" charset="0"/>
              </a:rPr>
              <a:t>Ауыл шаруашылығы кооперациясы үшін салықтық кедергілердің болуы  </a:t>
            </a:r>
          </a:p>
          <a:p>
            <a:pPr indent="97200" algn="just" eaLnBrk="1" fontAlgn="auto" hangingPunct="1">
              <a:spcBef>
                <a:spcPts val="0"/>
              </a:spcBef>
              <a:spcAft>
                <a:spcPts val="0"/>
              </a:spcAft>
              <a:buFont typeface="Wingdings" pitchFamily="2" charset="2"/>
              <a:buChar char="Ø"/>
              <a:defRPr/>
            </a:pPr>
            <a:endParaRPr lang="ru-RU" sz="1100" dirty="0">
              <a:solidFill>
                <a:schemeClr val="accent1">
                  <a:lumMod val="75000"/>
                </a:schemeClr>
              </a:solidFill>
              <a:latin typeface="Arial" panose="020B0604020202020204" pitchFamily="34" charset="0"/>
              <a:cs typeface="Arial" panose="020B0604020202020204" pitchFamily="34" charset="0"/>
            </a:endParaRPr>
          </a:p>
        </p:txBody>
      </p:sp>
      <p:sp>
        <p:nvSpPr>
          <p:cNvPr id="16" name="Скругленный прямоугольник 15"/>
          <p:cNvSpPr/>
          <p:nvPr/>
        </p:nvSpPr>
        <p:spPr>
          <a:xfrm>
            <a:off x="4589465" y="3404641"/>
            <a:ext cx="4446586" cy="535261"/>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ru-RU" sz="1100" dirty="0" smtClean="0">
                <a:solidFill>
                  <a:schemeClr val="accent1">
                    <a:lumMod val="75000"/>
                  </a:schemeClr>
                </a:solidFill>
                <a:latin typeface="Arial" panose="020B0604020202020204" pitchFamily="34" charset="0"/>
                <a:cs typeface="Arial" panose="020B0604020202020204" pitchFamily="34" charset="0"/>
              </a:rPr>
              <a:t> </a:t>
            </a:r>
            <a:r>
              <a:rPr lang="kk-KZ" sz="1100" dirty="0" smtClean="0">
                <a:solidFill>
                  <a:schemeClr val="accent1">
                    <a:lumMod val="75000"/>
                  </a:schemeClr>
                </a:solidFill>
                <a:latin typeface="Arial" panose="020B0604020202020204" pitchFamily="34" charset="0"/>
                <a:cs typeface="Arial" panose="020B0604020202020204" pitchFamily="34" charset="0"/>
              </a:rPr>
              <a:t>АӨК саласындағы дайындаушы ұйымдарға </a:t>
            </a:r>
            <a:r>
              <a:rPr lang="kk-KZ" sz="1100" dirty="0" err="1" smtClean="0">
                <a:solidFill>
                  <a:schemeClr val="accent1">
                    <a:lumMod val="75000"/>
                  </a:schemeClr>
                </a:solidFill>
                <a:latin typeface="Arial" panose="020B0604020202020204" pitchFamily="34" charset="0"/>
                <a:cs typeface="Arial" panose="020B0604020202020204" pitchFamily="34" charset="0"/>
              </a:rPr>
              <a:t>ҚҚС-ны</a:t>
            </a:r>
            <a:r>
              <a:rPr lang="kk-KZ" sz="1100" dirty="0" smtClean="0">
                <a:solidFill>
                  <a:schemeClr val="accent1">
                    <a:lumMod val="75000"/>
                  </a:schemeClr>
                </a:solidFill>
                <a:latin typeface="Arial" panose="020B0604020202020204" pitchFamily="34" charset="0"/>
                <a:cs typeface="Arial" panose="020B0604020202020204" pitchFamily="34" charset="0"/>
              </a:rPr>
              <a:t> субсидиялау бойынша кең ауқымды түсіндіру жұмысын жүргізу</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17" name="Скругленный прямоугольник 16"/>
          <p:cNvSpPr/>
          <p:nvPr/>
        </p:nvSpPr>
        <p:spPr>
          <a:xfrm>
            <a:off x="141487" y="3404641"/>
            <a:ext cx="4375150" cy="535261"/>
          </a:xfrm>
          <a:prstGeom prst="roundRect">
            <a:avLst/>
          </a:prstGeom>
          <a:solidFill>
            <a:schemeClr val="accent1">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97200" algn="just" eaLnBrk="1" fontAlgn="auto" hangingPunct="1">
              <a:spcBef>
                <a:spcPts val="0"/>
              </a:spcBef>
              <a:spcAft>
                <a:spcPts val="0"/>
              </a:spcAft>
              <a:buFont typeface="Wingdings" pitchFamily="2" charset="2"/>
              <a:buChar char="Ø"/>
              <a:defRPr/>
            </a:pPr>
            <a:r>
              <a:rPr lang="kk-KZ" sz="1100" dirty="0" smtClean="0">
                <a:solidFill>
                  <a:schemeClr val="accent1">
                    <a:lumMod val="75000"/>
                  </a:schemeClr>
                </a:solidFill>
                <a:latin typeface="Arial" panose="020B0604020202020204" pitchFamily="34" charset="0"/>
                <a:cs typeface="Arial" panose="020B0604020202020204" pitchFamily="34" charset="0"/>
              </a:rPr>
              <a:t> Ауыл шаруашылығы өнімдерінің көлеңкелі айналымы </a:t>
            </a:r>
            <a:endParaRPr lang="kk-KZ" sz="1100" dirty="0">
              <a:solidFill>
                <a:schemeClr val="accent1">
                  <a:lumMod val="75000"/>
                </a:schemeClr>
              </a:solidFill>
              <a:latin typeface="Arial" panose="020B0604020202020204" pitchFamily="34" charset="0"/>
              <a:cs typeface="Arial" panose="020B0604020202020204" pitchFamily="34" charset="0"/>
            </a:endParaRPr>
          </a:p>
        </p:txBody>
      </p:sp>
      <p:sp>
        <p:nvSpPr>
          <p:cNvPr id="20" name="Скругленный прямоугольник 19"/>
          <p:cNvSpPr/>
          <p:nvPr/>
        </p:nvSpPr>
        <p:spPr>
          <a:xfrm>
            <a:off x="107950" y="636960"/>
            <a:ext cx="4351339"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Ұсынылатын шаралар: </a:t>
            </a:r>
            <a:endParaRPr lang="kk-KZ" sz="1200" b="1" dirty="0">
              <a:solidFill>
                <a:schemeClr val="accent1">
                  <a:lumMod val="75000"/>
                </a:schemeClr>
              </a:solidFill>
              <a:latin typeface="Tahoma" pitchFamily="34" charset="0"/>
              <a:cs typeface="Tahoma" pitchFamily="34" charset="0"/>
            </a:endParaRPr>
          </a:p>
        </p:txBody>
      </p:sp>
      <p:sp>
        <p:nvSpPr>
          <p:cNvPr id="21" name="Скругленный прямоугольник 20"/>
          <p:cNvSpPr/>
          <p:nvPr/>
        </p:nvSpPr>
        <p:spPr>
          <a:xfrm>
            <a:off x="4589465" y="636960"/>
            <a:ext cx="4446586"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Күтілетін әсер: </a:t>
            </a:r>
            <a:endParaRPr lang="kk-KZ" sz="1200" b="1" dirty="0">
              <a:solidFill>
                <a:schemeClr val="accent1">
                  <a:lumMod val="75000"/>
                </a:schemeClr>
              </a:solidFill>
              <a:latin typeface="Tahoma" pitchFamily="34" charset="0"/>
              <a:cs typeface="Tahoma" pitchFamily="34" charset="0"/>
            </a:endParaRPr>
          </a:p>
        </p:txBody>
      </p:sp>
      <p:cxnSp>
        <p:nvCxnSpPr>
          <p:cNvPr id="23" name="Прямая соединительная линия 22"/>
          <p:cNvCxnSpPr/>
          <p:nvPr/>
        </p:nvCxnSpPr>
        <p:spPr bwMode="auto">
          <a:xfrm>
            <a:off x="250826" y="339502"/>
            <a:ext cx="8715375" cy="1191"/>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 name="Скругленный прямоугольник 25"/>
          <p:cNvSpPr/>
          <p:nvPr/>
        </p:nvSpPr>
        <p:spPr>
          <a:xfrm>
            <a:off x="107951" y="4066381"/>
            <a:ext cx="8928099" cy="809625"/>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defRPr/>
            </a:pPr>
            <a:r>
              <a:rPr lang="kk-KZ" altLang="ru-RU" sz="1100" b="1" dirty="0" smtClean="0">
                <a:solidFill>
                  <a:schemeClr val="accent1">
                    <a:lumMod val="75000"/>
                  </a:schemeClr>
                </a:solidFill>
                <a:latin typeface="Arial" panose="020B0604020202020204" pitchFamily="34" charset="0"/>
                <a:cs typeface="Tahoma" panose="020B0604030504040204" pitchFamily="34" charset="0"/>
              </a:rPr>
              <a:t>ӘСЕРІ: </a:t>
            </a:r>
            <a:r>
              <a:rPr lang="kk-KZ" altLang="ru-RU" sz="1100" dirty="0" smtClean="0">
                <a:solidFill>
                  <a:schemeClr val="accent1">
                    <a:lumMod val="75000"/>
                  </a:schemeClr>
                </a:solidFill>
                <a:latin typeface="Arial" panose="020B0604020202020204" pitchFamily="34" charset="0"/>
              </a:rPr>
              <a:t> </a:t>
            </a:r>
          </a:p>
          <a:p>
            <a:pPr algn="just" eaLnBrk="1" hangingPunct="1">
              <a:buFont typeface="Wingdings" panose="05000000000000000000" pitchFamily="2" charset="2"/>
              <a:buChar char="Ø"/>
              <a:defRPr/>
            </a:pPr>
            <a:r>
              <a:rPr lang="ru-RU" altLang="ru-RU" sz="1050" dirty="0" smtClean="0">
                <a:solidFill>
                  <a:schemeClr val="accent1">
                    <a:lumMod val="75000"/>
                  </a:schemeClr>
                </a:solidFill>
                <a:latin typeface="Arial" panose="020B0604020202020204" pitchFamily="34" charset="0"/>
              </a:rPr>
              <a:t> </a:t>
            </a:r>
            <a:r>
              <a:rPr lang="kk-KZ" altLang="ru-RU" sz="1050" dirty="0" smtClean="0">
                <a:solidFill>
                  <a:schemeClr val="accent1">
                    <a:lumMod val="75000"/>
                  </a:schemeClr>
                </a:solidFill>
                <a:latin typeface="Arial" panose="020B0604020202020204" pitchFamily="34" charset="0"/>
              </a:rPr>
              <a:t>АШТӨ үшін салық есептеудің жеңілдеуі, мемлекеттік бюджет кірістері шығынының болмауы, АШТӨ үшін айыппұлдар мен </a:t>
            </a:r>
            <a:r>
              <a:rPr lang="kk-KZ" altLang="ru-RU" sz="1050" dirty="0" err="1" smtClean="0">
                <a:solidFill>
                  <a:schemeClr val="accent1">
                    <a:lumMod val="75000"/>
                  </a:schemeClr>
                </a:solidFill>
                <a:latin typeface="Arial" panose="020B0604020202020204" pitchFamily="34" charset="0"/>
              </a:rPr>
              <a:t>өсімпұлдардың</a:t>
            </a:r>
            <a:r>
              <a:rPr lang="kk-KZ" altLang="ru-RU" sz="1050" dirty="0" smtClean="0">
                <a:solidFill>
                  <a:schemeClr val="accent1">
                    <a:lumMod val="75000"/>
                  </a:schemeClr>
                </a:solidFill>
                <a:latin typeface="Arial" panose="020B0604020202020204" pitchFamily="34" charset="0"/>
              </a:rPr>
              <a:t> азаюы; </a:t>
            </a:r>
          </a:p>
          <a:p>
            <a:pPr algn="just" eaLnBrk="1" hangingPunct="1">
              <a:buFont typeface="Wingdings" panose="05000000000000000000" pitchFamily="2" charset="2"/>
              <a:buChar char="Ø"/>
              <a:defRPr/>
            </a:pPr>
            <a:r>
              <a:rPr lang="ru-RU" altLang="ru-RU" sz="1050" dirty="0" smtClean="0">
                <a:solidFill>
                  <a:schemeClr val="accent1">
                    <a:lumMod val="75000"/>
                  </a:schemeClr>
                </a:solidFill>
                <a:latin typeface="Arial" panose="020B0604020202020204" pitchFamily="34" charset="0"/>
              </a:rPr>
              <a:t> </a:t>
            </a:r>
            <a:r>
              <a:rPr lang="kk-KZ" altLang="ru-RU" sz="1050" dirty="0" smtClean="0">
                <a:solidFill>
                  <a:schemeClr val="accent1">
                    <a:lumMod val="75000"/>
                  </a:schemeClr>
                </a:solidFill>
                <a:latin typeface="Arial" panose="020B0604020202020204" pitchFamily="34" charset="0"/>
              </a:rPr>
              <a:t>Ауыл шаруашылығы кооперациясының дамуы;</a:t>
            </a:r>
          </a:p>
          <a:p>
            <a:pPr algn="just" eaLnBrk="1" hangingPunct="1">
              <a:buFont typeface="Wingdings" panose="05000000000000000000" pitchFamily="2" charset="2"/>
              <a:buChar char="Ø"/>
              <a:defRPr/>
            </a:pPr>
            <a:r>
              <a:rPr lang="kk-KZ" altLang="ru-RU" sz="1050" dirty="0" smtClean="0">
                <a:solidFill>
                  <a:schemeClr val="accent1">
                    <a:lumMod val="75000"/>
                  </a:schemeClr>
                </a:solidFill>
                <a:latin typeface="Arial" panose="020B0604020202020204" pitchFamily="34" charset="0"/>
              </a:rPr>
              <a:t> Сауда желілері арқылы ауыл шаруашылығы өнімдерін өткізу көлемінің өсуі.</a:t>
            </a:r>
          </a:p>
        </p:txBody>
      </p:sp>
      <p:sp>
        <p:nvSpPr>
          <p:cNvPr id="19"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15</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46145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1" y="2301720"/>
            <a:ext cx="4417904" cy="756084"/>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050" b="1" dirty="0" smtClean="0">
                <a:solidFill>
                  <a:schemeClr val="accent1">
                    <a:lumMod val="75000"/>
                  </a:schemeClr>
                </a:solidFill>
                <a:latin typeface="Tahoma" pitchFamily="34" charset="0"/>
                <a:ea typeface="Tahoma" pitchFamily="34" charset="0"/>
                <a:cs typeface="Tahoma" pitchFamily="34" charset="0"/>
              </a:rPr>
              <a:t>«</a:t>
            </a:r>
            <a:r>
              <a:rPr lang="kk-KZ" sz="1050" b="1" dirty="0" smtClean="0">
                <a:solidFill>
                  <a:schemeClr val="accent1">
                    <a:lumMod val="75000"/>
                  </a:schemeClr>
                </a:solidFill>
                <a:latin typeface="Tahoma" pitchFamily="34" charset="0"/>
                <a:ea typeface="Tahoma" pitchFamily="34" charset="0"/>
                <a:cs typeface="Tahoma" pitchFamily="34" charset="0"/>
              </a:rPr>
              <a:t>Танаптан үстелге дейін» қағидаты бойынша азық-түлік өнімдерінің қауіпсіздігін қамтамасыз ету жөніндегі бірыңғай уәкілетті органды құру </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15" name="Скругленный прямоугольник 14"/>
          <p:cNvSpPr/>
          <p:nvPr/>
        </p:nvSpPr>
        <p:spPr>
          <a:xfrm>
            <a:off x="107951" y="3903899"/>
            <a:ext cx="4403900" cy="62623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050" b="1" dirty="0" smtClean="0">
                <a:solidFill>
                  <a:schemeClr val="accent1">
                    <a:lumMod val="75000"/>
                  </a:schemeClr>
                </a:solidFill>
                <a:latin typeface="Tahoma" pitchFamily="34" charset="0"/>
                <a:ea typeface="Tahoma" pitchFamily="34" charset="0"/>
                <a:cs typeface="Tahoma" pitchFamily="34" charset="0"/>
              </a:rPr>
              <a:t>Аппарат ұғымын нақтылау, монополияға қарсы органның тексеру шегін айқындау және т.б. бөлігінде  Кәсіпкерлік кодекске өзгерістер енгізу </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18" name="Скругленный прямоугольник 17"/>
          <p:cNvSpPr/>
          <p:nvPr/>
        </p:nvSpPr>
        <p:spPr>
          <a:xfrm>
            <a:off x="4644216" y="3147814"/>
            <a:ext cx="4391834" cy="702078"/>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Дайындаушы қызметті дамытуды ынталандыру, ауыл шаруашылығы өнімін дайындау көлемінің ұлғаюы</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20" name="Скругленный прямоугольник 19"/>
          <p:cNvSpPr/>
          <p:nvPr/>
        </p:nvSpPr>
        <p:spPr>
          <a:xfrm>
            <a:off x="4597600" y="2301720"/>
            <a:ext cx="4438450" cy="756084"/>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Тауарды қадағалаудың белгіленуі, бұрмаланған тауардың анықталуы және ығыстырылуы, ішкі тұтынудағы импорт үлесінің азаюы</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4" name="Прямоугольник 3"/>
          <p:cNvSpPr/>
          <p:nvPr/>
        </p:nvSpPr>
        <p:spPr>
          <a:xfrm>
            <a:off x="130629" y="57422"/>
            <a:ext cx="8833859" cy="584775"/>
          </a:xfrm>
          <a:prstGeom prst="rect">
            <a:avLst/>
          </a:prstGeom>
        </p:spPr>
        <p:txBody>
          <a:bodyPr wrap="square">
            <a:spAutoFit/>
          </a:bodyPr>
          <a:lstStyle/>
          <a:p>
            <a:pPr algn="ctr" eaLnBrk="1" hangingPunct="1">
              <a:defRPr/>
            </a:pPr>
            <a:r>
              <a:rPr lang="ru-RU" sz="1600" b="1" dirty="0" smtClean="0">
                <a:solidFill>
                  <a:schemeClr val="accent1">
                    <a:lumMod val="50000"/>
                  </a:schemeClr>
                </a:solidFill>
                <a:latin typeface="Arial" panose="020B0604020202020204" pitchFamily="34" charset="0"/>
              </a:rPr>
              <a:t>ӨТКІЗУ НАРЫ</a:t>
            </a:r>
            <a:r>
              <a:rPr lang="kk-KZ" sz="1600" b="1" dirty="0" smtClean="0">
                <a:solidFill>
                  <a:schemeClr val="accent1">
                    <a:lumMod val="50000"/>
                  </a:schemeClr>
                </a:solidFill>
                <a:latin typeface="Arial" panose="020B0604020202020204" pitchFamily="34" charset="0"/>
              </a:rPr>
              <a:t>ҚТАРЫНА ҚОЛЖЕТІМДІЛІКТІ ҚАМТАМАСЫЗ ЕТУ ЖӘНЕ ЭКСПОРТТЫ ДАМЫТУ</a:t>
            </a:r>
            <a:endParaRPr lang="ru-RU" sz="1600" b="1" dirty="0">
              <a:solidFill>
                <a:schemeClr val="accent1">
                  <a:lumMod val="50000"/>
                </a:schemeClr>
              </a:solidFill>
              <a:latin typeface="Arial" panose="020B0604020202020204" pitchFamily="34" charset="0"/>
            </a:endParaRPr>
          </a:p>
        </p:txBody>
      </p:sp>
      <p:cxnSp>
        <p:nvCxnSpPr>
          <p:cNvPr id="17" name="Прямая соединительная линия 16"/>
          <p:cNvCxnSpPr/>
          <p:nvPr/>
        </p:nvCxnSpPr>
        <p:spPr bwMode="auto">
          <a:xfrm>
            <a:off x="153962" y="610275"/>
            <a:ext cx="8936040" cy="17259"/>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Скругленный прямоугольник 15"/>
          <p:cNvSpPr/>
          <p:nvPr/>
        </p:nvSpPr>
        <p:spPr>
          <a:xfrm>
            <a:off x="107951" y="3147814"/>
            <a:ext cx="4403900" cy="702078"/>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kk-KZ" sz="1050" b="1" dirty="0" smtClean="0">
                <a:solidFill>
                  <a:schemeClr val="accent1">
                    <a:lumMod val="75000"/>
                  </a:schemeClr>
                </a:solidFill>
                <a:latin typeface="Tahoma" pitchFamily="34" charset="0"/>
                <a:ea typeface="Tahoma" pitchFamily="34" charset="0"/>
                <a:cs typeface="Tahoma" pitchFamily="34" charset="0"/>
              </a:rPr>
              <a:t>Дайындаушы ұйымдарды тоқсан сайын субсидиялауға көшу </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21" name="Скругленный прямоугольник 20"/>
          <p:cNvSpPr/>
          <p:nvPr/>
        </p:nvSpPr>
        <p:spPr>
          <a:xfrm>
            <a:off x="107950" y="732206"/>
            <a:ext cx="8904006" cy="1191471"/>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indent="176213" algn="just">
              <a:buFont typeface="Wingdings" panose="05000000000000000000" pitchFamily="2" charset="2"/>
              <a:buChar char="Ø"/>
            </a:pPr>
            <a:r>
              <a:rPr lang="kk-KZ" sz="1050" dirty="0" smtClean="0">
                <a:solidFill>
                  <a:schemeClr val="accent1">
                    <a:lumMod val="75000"/>
                  </a:schemeClr>
                </a:solidFill>
                <a:latin typeface="Tahoma" pitchFamily="34" charset="0"/>
                <a:ea typeface="Tahoma" pitchFamily="34" charset="0"/>
                <a:cs typeface="Tahoma" pitchFamily="34" charset="0"/>
              </a:rPr>
              <a:t>Ішкі нарықта бұрмаланған өнімдердің және техникалық регламенттер талаптарына сәйкес келмейтін өнімдердің артуы, себебі азық-түлік тауарларына бақылауды тиісінше </a:t>
            </a:r>
            <a:r>
              <a:rPr lang="kk-KZ" sz="1050" dirty="0">
                <a:solidFill>
                  <a:schemeClr val="accent1">
                    <a:lumMod val="75000"/>
                  </a:schemeClr>
                </a:solidFill>
                <a:latin typeface="Tahoma" pitchFamily="34" charset="0"/>
                <a:ea typeface="Tahoma" pitchFamily="34" charset="0"/>
                <a:cs typeface="Tahoma" pitchFamily="34" charset="0"/>
              </a:rPr>
              <a:t>үйлестірусіз әртүрлі </a:t>
            </a:r>
            <a:r>
              <a:rPr lang="kk-KZ" sz="1050" dirty="0" smtClean="0">
                <a:solidFill>
                  <a:schemeClr val="accent1">
                    <a:lumMod val="75000"/>
                  </a:schemeClr>
                </a:solidFill>
                <a:latin typeface="Tahoma" pitchFamily="34" charset="0"/>
                <a:ea typeface="Tahoma" pitchFamily="34" charset="0"/>
                <a:cs typeface="Tahoma" pitchFamily="34" charset="0"/>
              </a:rPr>
              <a:t>мемлекеттік органдар жүргізеді. </a:t>
            </a:r>
          </a:p>
          <a:p>
            <a:pPr lvl="0" indent="176213" algn="just">
              <a:buFont typeface="Wingdings" panose="05000000000000000000" pitchFamily="2" charset="2"/>
              <a:buChar char="Ø"/>
            </a:pPr>
            <a:r>
              <a:rPr lang="kk-KZ" sz="1050" dirty="0" smtClean="0">
                <a:solidFill>
                  <a:schemeClr val="accent1">
                    <a:lumMod val="75000"/>
                  </a:schemeClr>
                </a:solidFill>
                <a:latin typeface="Tahoma" pitchFamily="34" charset="0"/>
                <a:ea typeface="Tahoma" pitchFamily="34" charset="0"/>
                <a:cs typeface="Tahoma" pitchFamily="34" charset="0"/>
              </a:rPr>
              <a:t>Қолданыстағы тәртіпте </a:t>
            </a:r>
            <a:r>
              <a:rPr lang="kk-KZ" sz="1050" dirty="0" err="1" smtClean="0">
                <a:solidFill>
                  <a:schemeClr val="accent1">
                    <a:lumMod val="75000"/>
                  </a:schemeClr>
                </a:solidFill>
                <a:latin typeface="Tahoma" pitchFamily="34" charset="0"/>
                <a:ea typeface="Tahoma" pitchFamily="34" charset="0"/>
                <a:cs typeface="Tahoma" pitchFamily="34" charset="0"/>
              </a:rPr>
              <a:t>ҚҚС-ны</a:t>
            </a:r>
            <a:r>
              <a:rPr lang="kk-KZ" sz="1050" dirty="0" smtClean="0">
                <a:solidFill>
                  <a:schemeClr val="accent1">
                    <a:lumMod val="75000"/>
                  </a:schemeClr>
                </a:solidFill>
                <a:latin typeface="Tahoma" pitchFamily="34" charset="0"/>
                <a:ea typeface="Tahoma" pitchFamily="34" charset="0"/>
                <a:cs typeface="Tahoma" pitchFamily="34" charset="0"/>
              </a:rPr>
              <a:t> субсидиялау тоқсан сайын төленеді, ал субсидиялар жыл қорытындысы бойынша бір рет төленеді. Бұл ауыл шаруашылығы өнімін дайындау үшін дайындаушы ұйымдарға қажетті айтарлықтай ақша сомасының тоқтап қалуына әкеп соғады.</a:t>
            </a:r>
          </a:p>
          <a:p>
            <a:pPr lvl="0" indent="176213" algn="just">
              <a:buFont typeface="Wingdings" panose="05000000000000000000" pitchFamily="2" charset="2"/>
              <a:buChar char="Ø"/>
            </a:pPr>
            <a:r>
              <a:rPr lang="kk-KZ" sz="1050" dirty="0" smtClean="0">
                <a:solidFill>
                  <a:schemeClr val="accent1">
                    <a:lumMod val="75000"/>
                  </a:schemeClr>
                </a:solidFill>
                <a:latin typeface="Tahoma" pitchFamily="34" charset="0"/>
                <a:ea typeface="Tahoma" pitchFamily="34" charset="0"/>
                <a:cs typeface="Tahoma" pitchFamily="34" charset="0"/>
              </a:rPr>
              <a:t>Салалық ерекшеліктерді ескермейтін монополияға қарсы заңнама жетілмегендіктен, монополияға қарсы орган миллиондаған айыппұл жазып береді (мысалы, жұмыртқа өндірушілерге). </a:t>
            </a:r>
            <a:endParaRPr lang="kk-KZ" sz="1050" dirty="0">
              <a:solidFill>
                <a:schemeClr val="accent1">
                  <a:lumMod val="75000"/>
                </a:schemeClr>
              </a:solidFill>
              <a:latin typeface="Tahoma" pitchFamily="34" charset="0"/>
              <a:ea typeface="Tahoma" pitchFamily="34" charset="0"/>
              <a:cs typeface="Tahoma" pitchFamily="34" charset="0"/>
            </a:endParaRPr>
          </a:p>
        </p:txBody>
      </p:sp>
      <p:sp>
        <p:nvSpPr>
          <p:cNvPr id="23" name="Скругленный прямоугольник 22"/>
          <p:cNvSpPr/>
          <p:nvPr/>
        </p:nvSpPr>
        <p:spPr>
          <a:xfrm>
            <a:off x="4644216" y="3903899"/>
            <a:ext cx="4391834" cy="648072"/>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kk-KZ" sz="1050" b="1" dirty="0" smtClean="0">
                <a:solidFill>
                  <a:schemeClr val="accent1">
                    <a:lumMod val="75000"/>
                  </a:schemeClr>
                </a:solidFill>
                <a:latin typeface="Tahoma" pitchFamily="34" charset="0"/>
                <a:ea typeface="Tahoma" pitchFamily="34" charset="0"/>
                <a:cs typeface="Tahoma" pitchFamily="34" charset="0"/>
              </a:rPr>
              <a:t>Өндірушілер негізделмеген айыптаудан, айыппұлдар мен санкциялардан қорғалатын болады.</a:t>
            </a:r>
            <a:endParaRPr lang="kk-KZ" sz="1050" b="1" dirty="0">
              <a:solidFill>
                <a:schemeClr val="accent1">
                  <a:lumMod val="75000"/>
                </a:schemeClr>
              </a:solidFill>
              <a:latin typeface="Tahoma" pitchFamily="34" charset="0"/>
              <a:ea typeface="Tahoma" pitchFamily="34" charset="0"/>
              <a:cs typeface="Tahoma" pitchFamily="34" charset="0"/>
            </a:endParaRPr>
          </a:p>
        </p:txBody>
      </p:sp>
      <p:sp>
        <p:nvSpPr>
          <p:cNvPr id="19" name="Скругленный прямоугольник 18"/>
          <p:cNvSpPr/>
          <p:nvPr/>
        </p:nvSpPr>
        <p:spPr>
          <a:xfrm>
            <a:off x="107950" y="1995686"/>
            <a:ext cx="4403900"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Ұсынылатын шаралар: </a:t>
            </a:r>
            <a:endParaRPr lang="kk-KZ" sz="1200" b="1" dirty="0">
              <a:solidFill>
                <a:schemeClr val="accent1">
                  <a:lumMod val="75000"/>
                </a:schemeClr>
              </a:solidFill>
              <a:latin typeface="Tahoma" pitchFamily="34" charset="0"/>
              <a:cs typeface="Tahoma" pitchFamily="34" charset="0"/>
            </a:endParaRPr>
          </a:p>
        </p:txBody>
      </p:sp>
      <p:sp>
        <p:nvSpPr>
          <p:cNvPr id="24" name="Скругленный прямоугольник 23"/>
          <p:cNvSpPr/>
          <p:nvPr/>
        </p:nvSpPr>
        <p:spPr>
          <a:xfrm>
            <a:off x="4644216" y="2005112"/>
            <a:ext cx="4391834"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200" b="1" dirty="0" smtClean="0">
                <a:solidFill>
                  <a:schemeClr val="accent1">
                    <a:lumMod val="75000"/>
                  </a:schemeClr>
                </a:solidFill>
                <a:latin typeface="Tahoma" pitchFamily="34" charset="0"/>
                <a:cs typeface="Tahoma" pitchFamily="34" charset="0"/>
              </a:rPr>
              <a:t>Күтілетін әсер: </a:t>
            </a:r>
            <a:endParaRPr lang="kk-KZ" sz="1200" b="1" dirty="0">
              <a:solidFill>
                <a:schemeClr val="accent1">
                  <a:lumMod val="75000"/>
                </a:schemeClr>
              </a:solidFill>
              <a:latin typeface="Tahoma" pitchFamily="34" charset="0"/>
              <a:cs typeface="Tahoma" pitchFamily="34" charset="0"/>
            </a:endParaRPr>
          </a:p>
        </p:txBody>
      </p:sp>
      <p:sp>
        <p:nvSpPr>
          <p:cNvPr id="22" name="Номер слайда 1"/>
          <p:cNvSpPr>
            <a:spLocks noGrp="1"/>
          </p:cNvSpPr>
          <p:nvPr>
            <p:ph type="sldNum" sz="quarter" idx="12"/>
          </p:nvPr>
        </p:nvSpPr>
        <p:spPr>
          <a:xfrm>
            <a:off x="7020272"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16</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30316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Прямоугольник 69">
            <a:extLst>
              <a:ext uri="{FF2B5EF4-FFF2-40B4-BE49-F238E27FC236}"/>
            </a:extLst>
          </p:cNvPr>
          <p:cNvSpPr/>
          <p:nvPr/>
        </p:nvSpPr>
        <p:spPr>
          <a:xfrm>
            <a:off x="0" y="33468"/>
            <a:ext cx="9144000" cy="78812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48979" tIns="24490" rIns="48979" bIns="24490">
            <a:spAutoFit/>
          </a:bodyPr>
          <a:lstStyle/>
          <a:p>
            <a:pPr algn="ctr" fontAlgn="auto">
              <a:spcBef>
                <a:spcPts val="0"/>
              </a:spcBef>
              <a:spcAft>
                <a:spcPts val="0"/>
              </a:spcAft>
              <a:defRPr/>
            </a:pPr>
            <a:r>
              <a:rPr lang="ru-RU" sz="1600" b="1" dirty="0" smtClean="0">
                <a:solidFill>
                  <a:schemeClr val="accent1">
                    <a:lumMod val="50000"/>
                  </a:schemeClr>
                </a:solidFill>
                <a:latin typeface="Arial" panose="020B0604020202020204" pitchFamily="34" charset="0"/>
                <a:cs typeface="Arial" pitchFamily="34" charset="0"/>
              </a:rPr>
              <a:t>ӨТКІЗУ </a:t>
            </a:r>
            <a:r>
              <a:rPr lang="ru-RU" sz="1600" b="1" dirty="0">
                <a:solidFill>
                  <a:schemeClr val="accent1">
                    <a:lumMod val="50000"/>
                  </a:schemeClr>
                </a:solidFill>
                <a:latin typeface="Arial" panose="020B0604020202020204" pitchFamily="34" charset="0"/>
                <a:cs typeface="Arial" pitchFamily="34" charset="0"/>
              </a:rPr>
              <a:t>НАРЫҚТАРЫНЫҢ ҚОЛЖЕТІМДІЛІГІН ҚАМТАМАСЫЗ ЕТУ </a:t>
            </a:r>
          </a:p>
          <a:p>
            <a:pPr algn="ctr" fontAlgn="auto">
              <a:spcBef>
                <a:spcPts val="0"/>
              </a:spcBef>
              <a:spcAft>
                <a:spcPts val="0"/>
              </a:spcAft>
              <a:defRPr/>
            </a:pPr>
            <a:r>
              <a:rPr lang="ru-RU" sz="1600" b="1" dirty="0">
                <a:solidFill>
                  <a:schemeClr val="accent1">
                    <a:lumMod val="50000"/>
                  </a:schemeClr>
                </a:solidFill>
                <a:latin typeface="Arial" panose="020B0604020202020204" pitchFamily="34" charset="0"/>
                <a:cs typeface="Arial" pitchFamily="34" charset="0"/>
              </a:rPr>
              <a:t>ЖӘНЕ ЭКСПОРТТЫ ДАМЫТУ </a:t>
            </a:r>
          </a:p>
          <a:p>
            <a:pPr algn="ctr" eaLnBrk="1" hangingPunct="1">
              <a:defRPr/>
            </a:pPr>
            <a:endParaRPr lang="ru-RU" sz="1600" b="1" dirty="0" smtClean="0">
              <a:solidFill>
                <a:schemeClr val="accent1">
                  <a:lumMod val="50000"/>
                </a:schemeClr>
              </a:solidFill>
              <a:latin typeface="Arial" panose="020B0604020202020204" pitchFamily="34" charset="0"/>
              <a:cs typeface="Arial" pitchFamily="34" charset="0"/>
            </a:endParaRPr>
          </a:p>
        </p:txBody>
      </p:sp>
      <p:pic>
        <p:nvPicPr>
          <p:cNvPr id="645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627535"/>
            <a:ext cx="8701024" cy="2210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5" name="Полилиния 424"/>
          <p:cNvSpPr/>
          <p:nvPr/>
        </p:nvSpPr>
        <p:spPr>
          <a:xfrm rot="758832" flipH="1" flipV="1">
            <a:off x="4634124" y="1222533"/>
            <a:ext cx="98962" cy="257184"/>
          </a:xfrm>
          <a:custGeom>
            <a:avLst/>
            <a:gdLst>
              <a:gd name="connsiteX0" fmla="*/ 0 w 546551"/>
              <a:gd name="connsiteY0" fmla="*/ 941695 h 941695"/>
              <a:gd name="connsiteX1" fmla="*/ 395785 w 546551"/>
              <a:gd name="connsiteY1" fmla="*/ 730155 h 941695"/>
              <a:gd name="connsiteX2" fmla="*/ 545910 w 546551"/>
              <a:gd name="connsiteY2" fmla="*/ 286603 h 941695"/>
              <a:gd name="connsiteX3" fmla="*/ 348018 w 546551"/>
              <a:gd name="connsiteY3" fmla="*/ 0 h 941695"/>
              <a:gd name="connsiteX4" fmla="*/ 348018 w 546551"/>
              <a:gd name="connsiteY4" fmla="*/ 0 h 941695"/>
              <a:gd name="connsiteX0" fmla="*/ 0 w 855520"/>
              <a:gd name="connsiteY0" fmla="*/ 1766932 h 1766932"/>
              <a:gd name="connsiteX1" fmla="*/ 703720 w 855520"/>
              <a:gd name="connsiteY1" fmla="*/ 730155 h 1766932"/>
              <a:gd name="connsiteX2" fmla="*/ 853845 w 855520"/>
              <a:gd name="connsiteY2" fmla="*/ 286603 h 1766932"/>
              <a:gd name="connsiteX3" fmla="*/ 655953 w 855520"/>
              <a:gd name="connsiteY3" fmla="*/ 0 h 1766932"/>
              <a:gd name="connsiteX4" fmla="*/ 655953 w 855520"/>
              <a:gd name="connsiteY4" fmla="*/ 0 h 1766932"/>
              <a:gd name="connsiteX0" fmla="*/ 0 w 855520"/>
              <a:gd name="connsiteY0" fmla="*/ 1993468 h 1993468"/>
              <a:gd name="connsiteX1" fmla="*/ 703720 w 855520"/>
              <a:gd name="connsiteY1" fmla="*/ 956691 h 1993468"/>
              <a:gd name="connsiteX2" fmla="*/ 853845 w 855520"/>
              <a:gd name="connsiteY2" fmla="*/ 513139 h 1993468"/>
              <a:gd name="connsiteX3" fmla="*/ 655953 w 855520"/>
              <a:gd name="connsiteY3" fmla="*/ 226536 h 1993468"/>
              <a:gd name="connsiteX4" fmla="*/ 461468 w 855520"/>
              <a:gd name="connsiteY4" fmla="*/ 0 h 1993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5520" h="1993468">
                <a:moveTo>
                  <a:pt x="0" y="1993468"/>
                </a:moveTo>
                <a:cubicBezTo>
                  <a:pt x="152400" y="1942289"/>
                  <a:pt x="561413" y="1203412"/>
                  <a:pt x="703720" y="956691"/>
                </a:cubicBezTo>
                <a:cubicBezTo>
                  <a:pt x="846027" y="709970"/>
                  <a:pt x="861806" y="634831"/>
                  <a:pt x="853845" y="513139"/>
                </a:cubicBezTo>
                <a:cubicBezTo>
                  <a:pt x="845884" y="391447"/>
                  <a:pt x="655953" y="226536"/>
                  <a:pt x="655953" y="226536"/>
                </a:cubicBezTo>
                <a:lnTo>
                  <a:pt x="461468" y="0"/>
                </a:lnTo>
              </a:path>
            </a:pathLst>
          </a:custGeom>
          <a:noFill/>
          <a:ln w="28575">
            <a:solidFill>
              <a:srgbClr val="C00000"/>
            </a:solidFill>
            <a:prstDash val="sysDash"/>
            <a:headEnd type="stealth"/>
            <a:tailEnd type="oval"/>
          </a:ln>
        </p:spPr>
        <p:style>
          <a:lnRef idx="2">
            <a:schemeClr val="accent1">
              <a:shade val="50000"/>
            </a:schemeClr>
          </a:lnRef>
          <a:fillRef idx="1">
            <a:schemeClr val="accent1"/>
          </a:fillRef>
          <a:effectRef idx="0">
            <a:schemeClr val="accent1"/>
          </a:effectRef>
          <a:fontRef idx="minor">
            <a:schemeClr val="lt1"/>
          </a:fontRef>
        </p:style>
        <p:txBody>
          <a:bodyPr lIns="63840" tIns="31917" rIns="63840" bIns="31917" anchor="ctr"/>
          <a:lstStyle/>
          <a:p>
            <a:pPr algn="ctr" defTabSz="638162" eaLnBrk="1" fontAlgn="auto" hangingPunct="1">
              <a:spcBef>
                <a:spcPts val="0"/>
              </a:spcBef>
              <a:spcAft>
                <a:spcPts val="0"/>
              </a:spcAft>
              <a:defRPr/>
            </a:pPr>
            <a:endParaRPr lang="ru-RU" sz="1180" dirty="0">
              <a:solidFill>
                <a:prstClr val="white"/>
              </a:solidFill>
            </a:endParaRPr>
          </a:p>
        </p:txBody>
      </p:sp>
      <p:graphicFrame>
        <p:nvGraphicFramePr>
          <p:cNvPr id="6" name="Схема 5"/>
          <p:cNvGraphicFramePr/>
          <p:nvPr>
            <p:extLst>
              <p:ext uri="{D42A27DB-BD31-4B8C-83A1-F6EECF244321}">
                <p14:modId xmlns:p14="http://schemas.microsoft.com/office/powerpoint/2010/main" val="443505694"/>
              </p:ext>
            </p:extLst>
          </p:nvPr>
        </p:nvGraphicFramePr>
        <p:xfrm>
          <a:off x="182959" y="2838452"/>
          <a:ext cx="8776891" cy="21085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4518"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36911" y="2249252"/>
            <a:ext cx="288480" cy="97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51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29170" y="2231421"/>
            <a:ext cx="377569" cy="115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52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1101" y="1913583"/>
            <a:ext cx="347869" cy="149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521" name="Picture 7"/>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846000" y="1007824"/>
            <a:ext cx="340301" cy="1697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27" name="Полилиния 426"/>
          <p:cNvSpPr/>
          <p:nvPr/>
        </p:nvSpPr>
        <p:spPr>
          <a:xfrm>
            <a:off x="4274895" y="1700564"/>
            <a:ext cx="50451" cy="212771"/>
          </a:xfrm>
          <a:custGeom>
            <a:avLst/>
            <a:gdLst>
              <a:gd name="connsiteX0" fmla="*/ 0 w 546551"/>
              <a:gd name="connsiteY0" fmla="*/ 941695 h 941695"/>
              <a:gd name="connsiteX1" fmla="*/ 395785 w 546551"/>
              <a:gd name="connsiteY1" fmla="*/ 730155 h 941695"/>
              <a:gd name="connsiteX2" fmla="*/ 545910 w 546551"/>
              <a:gd name="connsiteY2" fmla="*/ 286603 h 941695"/>
              <a:gd name="connsiteX3" fmla="*/ 348018 w 546551"/>
              <a:gd name="connsiteY3" fmla="*/ 0 h 941695"/>
              <a:gd name="connsiteX4" fmla="*/ 348018 w 546551"/>
              <a:gd name="connsiteY4" fmla="*/ 0 h 941695"/>
              <a:gd name="connsiteX0" fmla="*/ 0 w 855520"/>
              <a:gd name="connsiteY0" fmla="*/ 1766932 h 1766932"/>
              <a:gd name="connsiteX1" fmla="*/ 703720 w 855520"/>
              <a:gd name="connsiteY1" fmla="*/ 730155 h 1766932"/>
              <a:gd name="connsiteX2" fmla="*/ 853845 w 855520"/>
              <a:gd name="connsiteY2" fmla="*/ 286603 h 1766932"/>
              <a:gd name="connsiteX3" fmla="*/ 655953 w 855520"/>
              <a:gd name="connsiteY3" fmla="*/ 0 h 1766932"/>
              <a:gd name="connsiteX4" fmla="*/ 655953 w 855520"/>
              <a:gd name="connsiteY4" fmla="*/ 0 h 1766932"/>
              <a:gd name="connsiteX0" fmla="*/ 0 w 855520"/>
              <a:gd name="connsiteY0" fmla="*/ 1993468 h 1993468"/>
              <a:gd name="connsiteX1" fmla="*/ 703720 w 855520"/>
              <a:gd name="connsiteY1" fmla="*/ 956691 h 1993468"/>
              <a:gd name="connsiteX2" fmla="*/ 853845 w 855520"/>
              <a:gd name="connsiteY2" fmla="*/ 513139 h 1993468"/>
              <a:gd name="connsiteX3" fmla="*/ 655953 w 855520"/>
              <a:gd name="connsiteY3" fmla="*/ 226536 h 1993468"/>
              <a:gd name="connsiteX4" fmla="*/ 461468 w 855520"/>
              <a:gd name="connsiteY4" fmla="*/ 0 h 19934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5520" h="1993468">
                <a:moveTo>
                  <a:pt x="0" y="1993468"/>
                </a:moveTo>
                <a:cubicBezTo>
                  <a:pt x="152400" y="1942289"/>
                  <a:pt x="561413" y="1203412"/>
                  <a:pt x="703720" y="956691"/>
                </a:cubicBezTo>
                <a:cubicBezTo>
                  <a:pt x="846027" y="709970"/>
                  <a:pt x="861806" y="634831"/>
                  <a:pt x="853845" y="513139"/>
                </a:cubicBezTo>
                <a:cubicBezTo>
                  <a:pt x="845884" y="391447"/>
                  <a:pt x="655953" y="226536"/>
                  <a:pt x="655953" y="226536"/>
                </a:cubicBezTo>
                <a:lnTo>
                  <a:pt x="461468" y="0"/>
                </a:lnTo>
              </a:path>
            </a:pathLst>
          </a:custGeom>
          <a:noFill/>
          <a:ln w="28575">
            <a:solidFill>
              <a:srgbClr val="C00000"/>
            </a:solidFill>
            <a:prstDash val="sysDash"/>
            <a:headEnd type="stealth"/>
            <a:tailEnd type="oval"/>
          </a:ln>
        </p:spPr>
        <p:style>
          <a:lnRef idx="2">
            <a:schemeClr val="accent1">
              <a:shade val="50000"/>
            </a:schemeClr>
          </a:lnRef>
          <a:fillRef idx="1">
            <a:schemeClr val="accent1"/>
          </a:fillRef>
          <a:effectRef idx="0">
            <a:schemeClr val="accent1"/>
          </a:effectRef>
          <a:fontRef idx="minor">
            <a:schemeClr val="lt1"/>
          </a:fontRef>
        </p:style>
        <p:txBody>
          <a:bodyPr lIns="63840" tIns="31917" rIns="63840" bIns="31917" anchor="ctr"/>
          <a:lstStyle/>
          <a:p>
            <a:pPr algn="ctr" defTabSz="638162" eaLnBrk="1" fontAlgn="auto" hangingPunct="1">
              <a:spcBef>
                <a:spcPts val="0"/>
              </a:spcBef>
              <a:spcAft>
                <a:spcPts val="0"/>
              </a:spcAft>
              <a:defRPr/>
            </a:pPr>
            <a:endParaRPr lang="ru-RU" sz="1180" dirty="0">
              <a:solidFill>
                <a:prstClr val="white"/>
              </a:solidFill>
            </a:endParaRPr>
          </a:p>
        </p:txBody>
      </p:sp>
      <p:cxnSp>
        <p:nvCxnSpPr>
          <p:cNvPr id="16" name="Прямая соединительная линия 15"/>
          <p:cNvCxnSpPr/>
          <p:nvPr/>
        </p:nvCxnSpPr>
        <p:spPr bwMode="auto">
          <a:xfrm>
            <a:off x="250826" y="554335"/>
            <a:ext cx="8715375" cy="1191"/>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4"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17</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3" name="TextBox 2"/>
          <p:cNvSpPr txBox="1"/>
          <p:nvPr/>
        </p:nvSpPr>
        <p:spPr>
          <a:xfrm>
            <a:off x="323528" y="3470686"/>
            <a:ext cx="2515294" cy="116955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171450" indent="-171450">
              <a:buFont typeface="Arial" pitchFamily="34" charset="0"/>
              <a:buChar char="•"/>
            </a:pPr>
            <a:r>
              <a:rPr lang="ru-RU" sz="1000" dirty="0" err="1" smtClean="0">
                <a:latin typeface="Arial" pitchFamily="34" charset="0"/>
                <a:cs typeface="Arial" pitchFamily="34" charset="0"/>
              </a:rPr>
              <a:t>Әлеуетті</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өткізу</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нарықтарын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талдау</a:t>
            </a:r>
            <a:endParaRPr lang="ru-RU" sz="1000" dirty="0">
              <a:latin typeface="Arial" pitchFamily="34" charset="0"/>
              <a:cs typeface="Arial" pitchFamily="34" charset="0"/>
            </a:endParaRPr>
          </a:p>
          <a:p>
            <a:pPr marL="171450" indent="-171450">
              <a:buFont typeface="Arial" pitchFamily="34" charset="0"/>
              <a:buChar char="•"/>
            </a:pPr>
            <a:r>
              <a:rPr lang="ru-RU" sz="1000" dirty="0" err="1" smtClean="0">
                <a:latin typeface="Arial" pitchFamily="34" charset="0"/>
                <a:cs typeface="Arial" pitchFamily="34" charset="0"/>
              </a:rPr>
              <a:t>Экспорттық</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нарықтардың</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тауарлардың</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және</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импорттаушы</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елдер</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талаптарының</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тізілімін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бекіту</a:t>
            </a:r>
            <a:r>
              <a:rPr lang="ru-RU" sz="1000" dirty="0" smtClean="0">
                <a:latin typeface="Arial" pitchFamily="34" charset="0"/>
                <a:cs typeface="Arial" pitchFamily="34" charset="0"/>
              </a:rPr>
              <a:t>  </a:t>
            </a:r>
            <a:endParaRPr lang="ru-RU" sz="1000" dirty="0">
              <a:latin typeface="Arial" pitchFamily="34" charset="0"/>
              <a:cs typeface="Arial" pitchFamily="34" charset="0"/>
            </a:endParaRPr>
          </a:p>
          <a:p>
            <a:pPr marL="171450" indent="-171450">
              <a:buFont typeface="Arial" pitchFamily="34" charset="0"/>
              <a:buChar char="•"/>
            </a:pPr>
            <a:r>
              <a:rPr lang="ru-RU" sz="1000" dirty="0" err="1" smtClean="0">
                <a:latin typeface="Arial" pitchFamily="34" charset="0"/>
                <a:cs typeface="Arial" pitchFamily="34" charset="0"/>
              </a:rPr>
              <a:t>Халықаралық</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талаптарға</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сәйкес</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келетін</a:t>
            </a:r>
            <a:r>
              <a:rPr lang="ru-RU" sz="1000" dirty="0" smtClean="0">
                <a:latin typeface="Arial" pitchFamily="34" charset="0"/>
                <a:cs typeface="Arial" pitchFamily="34" charset="0"/>
              </a:rPr>
              <a:t> АӨК </a:t>
            </a:r>
            <a:r>
              <a:rPr lang="ru-RU" sz="1000" dirty="0" err="1" smtClean="0">
                <a:latin typeface="Arial" pitchFamily="34" charset="0"/>
                <a:cs typeface="Arial" pitchFamily="34" charset="0"/>
              </a:rPr>
              <a:t>өнімін</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ұлғайту</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үшін</a:t>
            </a:r>
            <a:r>
              <a:rPr lang="ru-RU" sz="1000" dirty="0" smtClean="0">
                <a:latin typeface="Arial" pitchFamily="34" charset="0"/>
                <a:cs typeface="Arial" pitchFamily="34" charset="0"/>
              </a:rPr>
              <a:t> ТҰК пен </a:t>
            </a:r>
            <a:r>
              <a:rPr lang="ru-RU" sz="1000" dirty="0" err="1" smtClean="0">
                <a:latin typeface="Arial" pitchFamily="34" charset="0"/>
                <a:cs typeface="Arial" pitchFamily="34" charset="0"/>
              </a:rPr>
              <a:t>зәкірлік</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инвесторларды</a:t>
            </a:r>
            <a:r>
              <a:rPr lang="ru-RU" sz="1000" dirty="0" smtClean="0">
                <a:latin typeface="Arial" pitchFamily="34" charset="0"/>
                <a:cs typeface="Arial" pitchFamily="34" charset="0"/>
              </a:rPr>
              <a:t> </a:t>
            </a:r>
            <a:r>
              <a:rPr lang="ru-RU" sz="1000" dirty="0" err="1" smtClean="0">
                <a:latin typeface="Arial" pitchFamily="34" charset="0"/>
                <a:cs typeface="Arial" pitchFamily="34" charset="0"/>
              </a:rPr>
              <a:t>тарту</a:t>
            </a:r>
            <a:r>
              <a:rPr lang="ru-RU" sz="1000" dirty="0" smtClean="0">
                <a:latin typeface="Arial" pitchFamily="34" charset="0"/>
                <a:cs typeface="Arial" pitchFamily="34" charset="0"/>
              </a:rPr>
              <a:t> </a:t>
            </a:r>
            <a:endParaRPr lang="ru-RU" sz="1000" dirty="0">
              <a:latin typeface="Arial" pitchFamily="34" charset="0"/>
              <a:cs typeface="Arial" pitchFamily="34" charset="0"/>
            </a:endParaRPr>
          </a:p>
        </p:txBody>
      </p:sp>
    </p:spTree>
    <p:extLst>
      <p:ext uri="{BB962C8B-B14F-4D97-AF65-F5344CB8AC3E}">
        <p14:creationId xmlns:p14="http://schemas.microsoft.com/office/powerpoint/2010/main" val="10226278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30176" y="2211710"/>
            <a:ext cx="4729163" cy="598413"/>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err="1" smtClean="0">
                <a:solidFill>
                  <a:schemeClr val="accent1">
                    <a:lumMod val="75000"/>
                  </a:schemeClr>
                </a:solidFill>
                <a:latin typeface="Tahoma" pitchFamily="34" charset="0"/>
                <a:cs typeface="Tahoma" pitchFamily="34" charset="0"/>
              </a:rPr>
              <a:t>Бақылау-қадағалау</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функцияларын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жүзеге</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асыру</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жөніндегі</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бірыңғай</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тік</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ветеринариялық</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қызмет</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құру</a:t>
            </a:r>
            <a:r>
              <a:rPr lang="ru-RU" sz="1000" b="1" dirty="0">
                <a:solidFill>
                  <a:schemeClr val="accent1">
                    <a:lumMod val="75000"/>
                  </a:schemeClr>
                </a:solidFill>
                <a:latin typeface="Tahoma" pitchFamily="34" charset="0"/>
                <a:cs typeface="Tahoma" pitchFamily="34" charset="0"/>
              </a:rPr>
              <a:t> </a:t>
            </a:r>
            <a:r>
              <a:rPr lang="ru-RU" sz="900" i="1" dirty="0" smtClean="0">
                <a:solidFill>
                  <a:schemeClr val="accent1">
                    <a:lumMod val="75000"/>
                  </a:schemeClr>
                </a:solidFill>
                <a:latin typeface="Tahoma" pitchFamily="34" charset="0"/>
                <a:cs typeface="Tahoma" pitchFamily="34" charset="0"/>
              </a:rPr>
              <a:t>(ЖАО-</a:t>
            </a:r>
            <a:r>
              <a:rPr lang="ru-RU" sz="900" i="1" dirty="0" err="1" smtClean="0">
                <a:solidFill>
                  <a:schemeClr val="accent1">
                    <a:lumMod val="75000"/>
                  </a:schemeClr>
                </a:solidFill>
                <a:latin typeface="Tahoma" pitchFamily="34" charset="0"/>
                <a:cs typeface="Tahoma" pitchFamily="34" charset="0"/>
              </a:rPr>
              <a:t>ға</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берілген</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бақылау-қадағалау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функцияларын</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Ветеринариялық</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бақылау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және</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қадағалау</a:t>
            </a:r>
            <a:r>
              <a:rPr lang="ru-RU" sz="900" i="1" dirty="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комитетіне</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қайтару</a:t>
            </a:r>
            <a:r>
              <a:rPr lang="ru-RU" sz="900" i="1" dirty="0" smtClean="0">
                <a:solidFill>
                  <a:schemeClr val="accent1">
                    <a:lumMod val="75000"/>
                  </a:schemeClr>
                </a:solidFill>
                <a:latin typeface="Tahoma" pitchFamily="34" charset="0"/>
                <a:cs typeface="Tahoma" pitchFamily="34" charset="0"/>
              </a:rPr>
              <a:t>);</a:t>
            </a:r>
            <a:endParaRPr lang="ru-RU" sz="900" i="1" dirty="0">
              <a:solidFill>
                <a:schemeClr val="accent1">
                  <a:lumMod val="75000"/>
                </a:schemeClr>
              </a:solidFill>
              <a:latin typeface="Tahoma" pitchFamily="34" charset="0"/>
              <a:cs typeface="Tahoma" pitchFamily="34" charset="0"/>
            </a:endParaRPr>
          </a:p>
        </p:txBody>
      </p:sp>
      <p:sp>
        <p:nvSpPr>
          <p:cNvPr id="15" name="Скругленный прямоугольник 14"/>
          <p:cNvSpPr/>
          <p:nvPr/>
        </p:nvSpPr>
        <p:spPr>
          <a:xfrm>
            <a:off x="107950" y="3677348"/>
            <a:ext cx="4752975" cy="57569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smtClean="0">
                <a:solidFill>
                  <a:schemeClr val="accent1">
                    <a:lumMod val="75000"/>
                  </a:schemeClr>
                </a:solidFill>
                <a:latin typeface="Tahoma" pitchFamily="34" charset="0"/>
                <a:cs typeface="Tahoma" pitchFamily="34" charset="0"/>
              </a:rPr>
              <a:t>Ветеринария </a:t>
            </a:r>
            <a:r>
              <a:rPr lang="ru-RU" sz="1000" b="1" dirty="0" err="1" smtClean="0">
                <a:solidFill>
                  <a:schemeClr val="accent1">
                    <a:lumMod val="75000"/>
                  </a:schemeClr>
                </a:solidFill>
                <a:latin typeface="Tahoma" pitchFamily="34" charset="0"/>
                <a:cs typeface="Tahoma" pitchFamily="34" charset="0"/>
              </a:rPr>
              <a:t>саласында</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бірқатар</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тексерулер</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жүргізу</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рәсімдерін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жеңілдету</a:t>
            </a:r>
            <a:r>
              <a:rPr lang="ru-RU" sz="1000" b="1" dirty="0" smtClean="0">
                <a:solidFill>
                  <a:schemeClr val="accent1">
                    <a:lumMod val="75000"/>
                  </a:schemeClr>
                </a:solidFill>
                <a:latin typeface="Tahoma" pitchFamily="34" charset="0"/>
                <a:cs typeface="Tahoma" pitchFamily="34" charset="0"/>
              </a:rPr>
              <a:t> </a:t>
            </a:r>
            <a:r>
              <a:rPr lang="ru-RU" sz="900" i="1" dirty="0" smtClean="0">
                <a:solidFill>
                  <a:schemeClr val="accent1">
                    <a:lumMod val="75000"/>
                  </a:schemeClr>
                </a:solidFill>
                <a:latin typeface="Tahoma" pitchFamily="34" charset="0"/>
                <a:cs typeface="Tahoma" pitchFamily="34" charset="0"/>
              </a:rPr>
              <a:t>(ЖАО, ВББ-</a:t>
            </a:r>
            <a:r>
              <a:rPr lang="ru-RU" sz="900" i="1" dirty="0" err="1" smtClean="0">
                <a:solidFill>
                  <a:schemeClr val="accent1">
                    <a:lumMod val="75000"/>
                  </a:schemeClr>
                </a:solidFill>
                <a:latin typeface="Tahoma" pitchFamily="34" charset="0"/>
                <a:cs typeface="Tahoma" pitchFamily="34" charset="0"/>
              </a:rPr>
              <a:t>ны</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тексеруді</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Кәсіпкерлік</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кодексініен</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шығару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жануарлар</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ауруларының</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пайда</a:t>
            </a:r>
            <a:r>
              <a:rPr lang="ru-RU" sz="900" i="1" dirty="0" smtClean="0">
                <a:solidFill>
                  <a:schemeClr val="accent1">
                    <a:lumMod val="75000"/>
                  </a:schemeClr>
                </a:solidFill>
                <a:latin typeface="Tahoma" pitchFamily="34" charset="0"/>
                <a:cs typeface="Tahoma" pitchFamily="34" charset="0"/>
              </a:rPr>
              <a:t> болу </a:t>
            </a:r>
            <a:r>
              <a:rPr lang="ru-RU" sz="900" i="1" dirty="0" err="1" smtClean="0">
                <a:solidFill>
                  <a:schemeClr val="accent1">
                    <a:lumMod val="75000"/>
                  </a:schemeClr>
                </a:solidFill>
                <a:latin typeface="Tahoma" pitchFamily="34" charset="0"/>
                <a:cs typeface="Tahoma" pitchFamily="34" charset="0"/>
              </a:rPr>
              <a:t>және</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таралу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себептері</a:t>
            </a:r>
            <a:r>
              <a:rPr lang="ru-RU" sz="900" i="1" dirty="0" smtClean="0">
                <a:solidFill>
                  <a:schemeClr val="accent1">
                    <a:lumMod val="75000"/>
                  </a:schemeClr>
                </a:solidFill>
                <a:latin typeface="Tahoma" pitchFamily="34" charset="0"/>
                <a:cs typeface="Tahoma" pitchFamily="34" charset="0"/>
              </a:rPr>
              <a:t> мен </a:t>
            </a:r>
            <a:r>
              <a:rPr lang="ru-RU" sz="900" i="1" dirty="0" err="1" smtClean="0">
                <a:solidFill>
                  <a:schemeClr val="accent1">
                    <a:lumMod val="75000"/>
                  </a:schemeClr>
                </a:solidFill>
                <a:latin typeface="Tahoma" pitchFamily="34" charset="0"/>
                <a:cs typeface="Tahoma" pitchFamily="34" charset="0"/>
              </a:rPr>
              <a:t>жағдайларын</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анықтау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және</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белгілеу</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бойынша</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тексеру</a:t>
            </a:r>
            <a:r>
              <a:rPr lang="ru-RU" sz="900" i="1" dirty="0" smtClean="0">
                <a:solidFill>
                  <a:schemeClr val="accent1">
                    <a:lumMod val="75000"/>
                  </a:schemeClr>
                </a:solidFill>
                <a:latin typeface="Tahoma" pitchFamily="34" charset="0"/>
                <a:cs typeface="Tahoma" pitchFamily="34" charset="0"/>
              </a:rPr>
              <a:t>);</a:t>
            </a:r>
            <a:endParaRPr lang="ru-RU" sz="900" i="1" dirty="0">
              <a:solidFill>
                <a:schemeClr val="accent1">
                  <a:lumMod val="75000"/>
                </a:schemeClr>
              </a:solidFill>
              <a:latin typeface="Tahoma" pitchFamily="34" charset="0"/>
              <a:cs typeface="Tahoma" pitchFamily="34" charset="0"/>
            </a:endParaRPr>
          </a:p>
        </p:txBody>
      </p:sp>
      <p:sp>
        <p:nvSpPr>
          <p:cNvPr id="18" name="Скругленный прямоугольник 17"/>
          <p:cNvSpPr/>
          <p:nvPr/>
        </p:nvSpPr>
        <p:spPr>
          <a:xfrm>
            <a:off x="5003800" y="2887636"/>
            <a:ext cx="4032250" cy="332185"/>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4288" algn="just" eaLnBrk="1" hangingPunct="1">
              <a:defRPr/>
            </a:pPr>
            <a:r>
              <a:rPr lang="ru-RU" sz="1000" b="1" dirty="0" err="1" smtClean="0">
                <a:solidFill>
                  <a:schemeClr val="accent1">
                    <a:lumMod val="75000"/>
                  </a:schemeClr>
                </a:solidFill>
                <a:latin typeface="Tahoma" pitchFamily="34" charset="0"/>
                <a:cs typeface="Tahoma" pitchFamily="34" charset="0"/>
              </a:rPr>
              <a:t>Қазақстан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Республикасының</a:t>
            </a:r>
            <a:r>
              <a:rPr lang="ru-RU" sz="1000" b="1" dirty="0" smtClean="0">
                <a:solidFill>
                  <a:schemeClr val="accent1">
                    <a:lumMod val="75000"/>
                  </a:schemeClr>
                </a:solidFill>
                <a:latin typeface="Tahoma" pitchFamily="34" charset="0"/>
                <a:cs typeface="Tahoma" pitchFamily="34" charset="0"/>
              </a:rPr>
              <a:t> эпизоотиялық </a:t>
            </a:r>
            <a:r>
              <a:rPr lang="ru-RU" sz="1000" b="1" dirty="0" err="1" smtClean="0">
                <a:solidFill>
                  <a:schemeClr val="accent1">
                    <a:lumMod val="75000"/>
                  </a:schemeClr>
                </a:solidFill>
                <a:latin typeface="Tahoma" pitchFamily="34" charset="0"/>
                <a:cs typeface="Tahoma" pitchFamily="34" charset="0"/>
              </a:rPr>
              <a:t>саламаттылығын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қамтамасыз</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ету</a:t>
            </a:r>
            <a:r>
              <a:rPr lang="ru-RU" sz="1000" b="1" dirty="0" smtClean="0">
                <a:solidFill>
                  <a:schemeClr val="accent1">
                    <a:lumMod val="75000"/>
                  </a:schemeClr>
                </a:solidFill>
                <a:latin typeface="Tahoma" pitchFamily="34" charset="0"/>
                <a:cs typeface="Tahoma" pitchFamily="34" charset="0"/>
              </a:rPr>
              <a:t>;</a:t>
            </a:r>
            <a:endParaRPr lang="ru-RU" sz="1000" b="1" dirty="0">
              <a:solidFill>
                <a:schemeClr val="accent1">
                  <a:lumMod val="75000"/>
                </a:schemeClr>
              </a:solidFill>
              <a:latin typeface="Arial" pitchFamily="34" charset="0"/>
              <a:cs typeface="Arial" pitchFamily="34" charset="0"/>
            </a:endParaRPr>
          </a:p>
        </p:txBody>
      </p:sp>
      <p:sp>
        <p:nvSpPr>
          <p:cNvPr id="20" name="Скругленный прямоугольник 19"/>
          <p:cNvSpPr/>
          <p:nvPr/>
        </p:nvSpPr>
        <p:spPr>
          <a:xfrm>
            <a:off x="5003801" y="2211711"/>
            <a:ext cx="4032249" cy="598412"/>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err="1" smtClean="0">
                <a:solidFill>
                  <a:schemeClr val="accent1">
                    <a:lumMod val="75000"/>
                  </a:schemeClr>
                </a:solidFill>
                <a:latin typeface="Tahoma" pitchFamily="34" charset="0"/>
                <a:cs typeface="Tahoma" pitchFamily="34" charset="0"/>
              </a:rPr>
              <a:t>Ветеринариялық</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бақылау</a:t>
            </a:r>
            <a:r>
              <a:rPr lang="ru-RU" sz="1000" b="1" dirty="0" smtClean="0">
                <a:solidFill>
                  <a:schemeClr val="accent1">
                    <a:lumMod val="75000"/>
                  </a:schemeClr>
                </a:solidFill>
                <a:latin typeface="Tahoma" pitchFamily="34" charset="0"/>
                <a:cs typeface="Tahoma" pitchFamily="34" charset="0"/>
              </a:rPr>
              <a:t> мен </a:t>
            </a:r>
            <a:r>
              <a:rPr lang="ru-RU" sz="1000" b="1" dirty="0" err="1" smtClean="0">
                <a:solidFill>
                  <a:schemeClr val="accent1">
                    <a:lumMod val="75000"/>
                  </a:schemeClr>
                </a:solidFill>
                <a:latin typeface="Tahoma" pitchFamily="34" charset="0"/>
                <a:cs typeface="Tahoma" pitchFamily="34" charset="0"/>
              </a:rPr>
              <a:t>қадағалаудың</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тиімді</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жүйесін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құру</a:t>
            </a:r>
            <a:r>
              <a:rPr lang="ru-RU" sz="1000" b="1" dirty="0" smtClean="0">
                <a:solidFill>
                  <a:schemeClr val="accent1">
                    <a:lumMod val="75000"/>
                  </a:schemeClr>
                </a:solidFill>
                <a:latin typeface="Tahoma" pitchFamily="34" charset="0"/>
                <a:cs typeface="Tahoma" pitchFamily="34" charset="0"/>
              </a:rPr>
              <a:t>;</a:t>
            </a:r>
            <a:endParaRPr lang="ru-RU" sz="1000" b="1" dirty="0">
              <a:solidFill>
                <a:schemeClr val="accent1">
                  <a:lumMod val="75000"/>
                </a:schemeClr>
              </a:solidFill>
              <a:latin typeface="Tahoma" pitchFamily="34" charset="0"/>
              <a:cs typeface="Tahoma" pitchFamily="34" charset="0"/>
            </a:endParaRPr>
          </a:p>
        </p:txBody>
      </p:sp>
      <p:sp>
        <p:nvSpPr>
          <p:cNvPr id="4" name="Прямоугольник 3"/>
          <p:cNvSpPr/>
          <p:nvPr/>
        </p:nvSpPr>
        <p:spPr>
          <a:xfrm>
            <a:off x="0" y="-20538"/>
            <a:ext cx="9144000" cy="1569660"/>
          </a:xfrm>
          <a:prstGeom prst="rect">
            <a:avLst/>
          </a:prstGeom>
        </p:spPr>
        <p:txBody>
          <a:bodyPr>
            <a:spAutoFit/>
          </a:bodyPr>
          <a:lstStyle/>
          <a:p>
            <a:pPr algn="ctr" fontAlgn="auto">
              <a:spcBef>
                <a:spcPts val="0"/>
              </a:spcBef>
              <a:spcAft>
                <a:spcPts val="0"/>
              </a:spcAft>
              <a:defRPr/>
            </a:pPr>
            <a:r>
              <a:rPr lang="ru-RU" sz="1600" b="1" dirty="0" smtClean="0">
                <a:solidFill>
                  <a:schemeClr val="accent1">
                    <a:lumMod val="50000"/>
                  </a:schemeClr>
                </a:solidFill>
                <a:latin typeface="Arial" panose="020B0604020202020204" pitchFamily="34" charset="0"/>
                <a:cs typeface="Arial" pitchFamily="34" charset="0"/>
              </a:rPr>
              <a:t>ӨТКІЗУ </a:t>
            </a:r>
            <a:r>
              <a:rPr lang="ru-RU" sz="1600" b="1" dirty="0">
                <a:solidFill>
                  <a:schemeClr val="accent1">
                    <a:lumMod val="50000"/>
                  </a:schemeClr>
                </a:solidFill>
                <a:latin typeface="Arial" panose="020B0604020202020204" pitchFamily="34" charset="0"/>
                <a:cs typeface="Arial" pitchFamily="34" charset="0"/>
              </a:rPr>
              <a:t>НАРЫҚТАРЫНЫҢ ҚОЛЖЕТІМДІЛІГІН ҚАМТАМАСЫЗ ЕТУ </a:t>
            </a:r>
          </a:p>
          <a:p>
            <a:pPr algn="ctr" fontAlgn="auto">
              <a:spcBef>
                <a:spcPts val="0"/>
              </a:spcBef>
              <a:spcAft>
                <a:spcPts val="0"/>
              </a:spcAft>
              <a:defRPr/>
            </a:pPr>
            <a:r>
              <a:rPr lang="ru-RU" sz="1600" b="1" dirty="0">
                <a:solidFill>
                  <a:schemeClr val="accent1">
                    <a:lumMod val="50000"/>
                  </a:schemeClr>
                </a:solidFill>
                <a:latin typeface="Arial" panose="020B0604020202020204" pitchFamily="34" charset="0"/>
                <a:cs typeface="Arial" pitchFamily="34" charset="0"/>
              </a:rPr>
              <a:t>ЖӘНЕ ЭКСПОРТТЫ ДАМЫТУ </a:t>
            </a:r>
            <a:endParaRPr lang="ru-RU" sz="1600" b="1" dirty="0" smtClean="0">
              <a:solidFill>
                <a:schemeClr val="accent1">
                  <a:lumMod val="50000"/>
                </a:schemeClr>
              </a:solidFill>
              <a:latin typeface="Arial" panose="020B0604020202020204" pitchFamily="34" charset="0"/>
              <a:cs typeface="Arial" pitchFamily="34" charset="0"/>
            </a:endParaRPr>
          </a:p>
          <a:p>
            <a:pPr algn="ctr" fontAlgn="auto">
              <a:spcBef>
                <a:spcPts val="0"/>
              </a:spcBef>
              <a:spcAft>
                <a:spcPts val="0"/>
              </a:spcAft>
              <a:defRPr/>
            </a:pPr>
            <a:r>
              <a:rPr lang="ru-RU" sz="1600" b="1" dirty="0" smtClean="0">
                <a:solidFill>
                  <a:srgbClr val="C00000"/>
                </a:solidFill>
                <a:latin typeface="Arial" panose="020B0604020202020204" pitchFamily="34" charset="0"/>
              </a:rPr>
              <a:t>ВЕТЕРИНАРИЯЛЫҚ </a:t>
            </a:r>
            <a:r>
              <a:rPr lang="ru-RU" sz="1600" b="1" dirty="0">
                <a:solidFill>
                  <a:srgbClr val="C00000"/>
                </a:solidFill>
                <a:latin typeface="Arial" panose="020B0604020202020204" pitchFamily="34" charset="0"/>
              </a:rPr>
              <a:t>ІС-ШАРАЛАРДЫ ЖҮРГІЗУ</a:t>
            </a:r>
          </a:p>
          <a:p>
            <a:pPr algn="ctr" fontAlgn="auto">
              <a:spcBef>
                <a:spcPts val="0"/>
              </a:spcBef>
              <a:spcAft>
                <a:spcPts val="0"/>
              </a:spcAft>
              <a:defRPr/>
            </a:pPr>
            <a:endParaRPr lang="ru-RU" sz="1600" b="1" dirty="0">
              <a:solidFill>
                <a:schemeClr val="accent1">
                  <a:lumMod val="50000"/>
                </a:schemeClr>
              </a:solidFill>
              <a:latin typeface="Arial" panose="020B0604020202020204" pitchFamily="34" charset="0"/>
              <a:cs typeface="Arial" pitchFamily="34" charset="0"/>
            </a:endParaRPr>
          </a:p>
          <a:p>
            <a:pPr algn="ctr" fontAlgn="auto">
              <a:spcBef>
                <a:spcPts val="0"/>
              </a:spcBef>
              <a:spcAft>
                <a:spcPts val="0"/>
              </a:spcAft>
              <a:defRPr/>
            </a:pPr>
            <a:endParaRPr lang="ru-RU" sz="1600" b="1" dirty="0" smtClean="0">
              <a:solidFill>
                <a:schemeClr val="accent1">
                  <a:lumMod val="50000"/>
                </a:schemeClr>
              </a:solidFill>
              <a:latin typeface="Arial" panose="020B0604020202020204" pitchFamily="34" charset="0"/>
              <a:cs typeface="Arial" pitchFamily="34" charset="0"/>
            </a:endParaRPr>
          </a:p>
          <a:p>
            <a:pPr algn="ctr" eaLnBrk="1" fontAlgn="auto" hangingPunct="1">
              <a:spcBef>
                <a:spcPts val="0"/>
              </a:spcBef>
              <a:spcAft>
                <a:spcPts val="0"/>
              </a:spcAft>
              <a:defRPr/>
            </a:pPr>
            <a:r>
              <a:rPr lang="ru-RU" sz="1600" b="1" dirty="0" smtClean="0">
                <a:solidFill>
                  <a:srgbClr val="C00000"/>
                </a:solidFill>
                <a:latin typeface="Arial" panose="020B0604020202020204" pitchFamily="34" charset="0"/>
              </a:rPr>
              <a:t>ПРОВЕДЕНИЕ ВЕТЕРИНАРНЫХ МЕРОПРИЯТИЙ </a:t>
            </a:r>
            <a:endParaRPr lang="ru-RU" sz="1600" b="1" dirty="0">
              <a:solidFill>
                <a:srgbClr val="C00000"/>
              </a:solidFill>
              <a:latin typeface="Arial" panose="020B0604020202020204" pitchFamily="34" charset="0"/>
            </a:endParaRPr>
          </a:p>
        </p:txBody>
      </p:sp>
      <p:cxnSp>
        <p:nvCxnSpPr>
          <p:cNvPr id="17" name="Прямая соединительная линия 16"/>
          <p:cNvCxnSpPr/>
          <p:nvPr/>
        </p:nvCxnSpPr>
        <p:spPr bwMode="auto">
          <a:xfrm>
            <a:off x="203200" y="771550"/>
            <a:ext cx="8832850"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Скругленный прямоугольник 15"/>
          <p:cNvSpPr/>
          <p:nvPr/>
        </p:nvSpPr>
        <p:spPr>
          <a:xfrm>
            <a:off x="107950" y="3198693"/>
            <a:ext cx="4752975" cy="432197"/>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err="1" smtClean="0">
                <a:solidFill>
                  <a:schemeClr val="accent1">
                    <a:lumMod val="75000"/>
                  </a:schemeClr>
                </a:solidFill>
                <a:latin typeface="Tahoma" pitchFamily="34" charset="0"/>
                <a:cs typeface="Tahoma" pitchFamily="34" charset="0"/>
              </a:rPr>
              <a:t>Белгіленген</a:t>
            </a:r>
            <a:r>
              <a:rPr lang="ru-RU" sz="1000" b="1" dirty="0" smtClean="0">
                <a:solidFill>
                  <a:schemeClr val="accent1">
                    <a:lumMod val="75000"/>
                  </a:schemeClr>
                </a:solidFill>
                <a:latin typeface="Tahoma" pitchFamily="34" charset="0"/>
                <a:cs typeface="Tahoma" pitchFamily="34" charset="0"/>
              </a:rPr>
              <a:t> саламаттылық </a:t>
            </a:r>
            <a:r>
              <a:rPr lang="ru-RU" sz="1000" b="1" dirty="0" err="1" smtClean="0">
                <a:solidFill>
                  <a:schemeClr val="accent1">
                    <a:lumMod val="75000"/>
                  </a:schemeClr>
                </a:solidFill>
                <a:latin typeface="Tahoma" pitchFamily="34" charset="0"/>
                <a:cs typeface="Tahoma" pitchFamily="34" charset="0"/>
              </a:rPr>
              <a:t>аймақтарының</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арасы</a:t>
            </a:r>
            <a:r>
              <a:rPr lang="ru-RU" sz="1000" b="1" dirty="0" smtClean="0">
                <a:solidFill>
                  <a:schemeClr val="accent1">
                    <a:lumMod val="75000"/>
                  </a:schemeClr>
                </a:solidFill>
                <a:latin typeface="Tahoma" pitchFamily="34" charset="0"/>
                <a:cs typeface="Tahoma" pitchFamily="34" charset="0"/>
              </a:rPr>
              <a:t> мен </a:t>
            </a:r>
            <a:r>
              <a:rPr lang="ru-RU" sz="1000" b="1" dirty="0" err="1" smtClean="0">
                <a:solidFill>
                  <a:schemeClr val="accent1">
                    <a:lumMod val="75000"/>
                  </a:schemeClr>
                </a:solidFill>
                <a:latin typeface="Tahoma" pitchFamily="34" charset="0"/>
                <a:cs typeface="Tahoma" pitchFamily="34" charset="0"/>
              </a:rPr>
              <a:t>шекара</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маңындағы</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аумақта</a:t>
            </a:r>
            <a:r>
              <a:rPr lang="ru-RU" sz="1000" b="1" dirty="0" smtClean="0">
                <a:solidFill>
                  <a:schemeClr val="accent1">
                    <a:lumMod val="75000"/>
                  </a:schemeClr>
                </a:solidFill>
                <a:latin typeface="Tahoma" pitchFamily="34" charset="0"/>
                <a:cs typeface="Tahoma" pitchFamily="34" charset="0"/>
              </a:rPr>
              <a:t> ветеринариялық </a:t>
            </a:r>
            <a:r>
              <a:rPr lang="ru-RU" sz="1000" b="1" dirty="0" err="1" smtClean="0">
                <a:solidFill>
                  <a:schemeClr val="accent1">
                    <a:lumMod val="75000"/>
                  </a:schemeClr>
                </a:solidFill>
                <a:latin typeface="Tahoma" pitchFamily="34" charset="0"/>
                <a:cs typeface="Tahoma" pitchFamily="34" charset="0"/>
              </a:rPr>
              <a:t>бақылау</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бекеттерін</a:t>
            </a:r>
            <a:r>
              <a:rPr lang="ru-RU" sz="1000" b="1" dirty="0" smtClean="0">
                <a:solidFill>
                  <a:schemeClr val="accent1">
                    <a:lumMod val="75000"/>
                  </a:schemeClr>
                </a:solidFill>
                <a:latin typeface="Tahoma" pitchFamily="34" charset="0"/>
                <a:cs typeface="Tahoma" pitchFamily="34" charset="0"/>
              </a:rPr>
              <a:t> (ВББ) </a:t>
            </a:r>
            <a:r>
              <a:rPr lang="ru-RU" sz="1000" b="1" dirty="0" err="1" smtClean="0">
                <a:solidFill>
                  <a:schemeClr val="accent1">
                    <a:lumMod val="75000"/>
                  </a:schemeClr>
                </a:solidFill>
                <a:latin typeface="Tahoma" pitchFamily="34" charset="0"/>
                <a:cs typeface="Tahoma" pitchFamily="34" charset="0"/>
              </a:rPr>
              <a:t>орнату</a:t>
            </a:r>
            <a:r>
              <a:rPr lang="ru-RU" sz="1000" dirty="0" smtClean="0">
                <a:solidFill>
                  <a:schemeClr val="accent1">
                    <a:lumMod val="75000"/>
                  </a:schemeClr>
                </a:solidFill>
                <a:latin typeface="Tahoma" pitchFamily="34" charset="0"/>
                <a:cs typeface="Tahoma" pitchFamily="34" charset="0"/>
              </a:rPr>
              <a:t>;</a:t>
            </a:r>
            <a:endParaRPr lang="ru-RU" sz="1000" dirty="0">
              <a:solidFill>
                <a:schemeClr val="accent1">
                  <a:lumMod val="75000"/>
                </a:schemeClr>
              </a:solidFill>
              <a:latin typeface="Tahoma" pitchFamily="34" charset="0"/>
              <a:cs typeface="Tahoma" pitchFamily="34" charset="0"/>
            </a:endParaRPr>
          </a:p>
        </p:txBody>
      </p:sp>
      <p:sp>
        <p:nvSpPr>
          <p:cNvPr id="21" name="Скругленный прямоугольник 20"/>
          <p:cNvSpPr/>
          <p:nvPr/>
        </p:nvSpPr>
        <p:spPr>
          <a:xfrm>
            <a:off x="130174" y="817126"/>
            <a:ext cx="8905875" cy="1043970"/>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3538" indent="-349250" algn="just" eaLnBrk="1" hangingPunct="1">
              <a:buFont typeface="Wingdings" pitchFamily="2" charset="2"/>
              <a:buChar char="Ø"/>
              <a:defRPr/>
            </a:pPr>
            <a:r>
              <a:rPr lang="ru-RU" sz="1000" dirty="0" err="1" smtClean="0">
                <a:solidFill>
                  <a:schemeClr val="accent1">
                    <a:lumMod val="75000"/>
                  </a:schemeClr>
                </a:solidFill>
                <a:latin typeface="Tahoma" pitchFamily="34" charset="0"/>
                <a:cs typeface="Tahoma" pitchFamily="34" charset="0"/>
              </a:rPr>
              <a:t>Жануарлардың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орнын</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ауыстырылуына</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жануарлардың</a:t>
            </a:r>
            <a:r>
              <a:rPr lang="ru-RU" sz="1000" dirty="0" smtClean="0">
                <a:solidFill>
                  <a:schemeClr val="accent1">
                    <a:lumMod val="75000"/>
                  </a:schemeClr>
                </a:solidFill>
                <a:latin typeface="Tahoma" pitchFamily="34" charset="0"/>
                <a:cs typeface="Tahoma" pitchFamily="34" charset="0"/>
              </a:rPr>
              <a:t> аса </a:t>
            </a:r>
            <a:r>
              <a:rPr lang="ru-RU" sz="1000" dirty="0" err="1" smtClean="0">
                <a:solidFill>
                  <a:schemeClr val="accent1">
                    <a:lumMod val="75000"/>
                  </a:schemeClr>
                </a:solidFill>
                <a:latin typeface="Tahoma" pitchFamily="34" charset="0"/>
                <a:cs typeface="Tahoma" pitchFamily="34" charset="0"/>
              </a:rPr>
              <a:t>қауіпті</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ауруларына</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қарсы</a:t>
            </a:r>
            <a:r>
              <a:rPr lang="ru-RU" sz="1000" dirty="0" smtClean="0">
                <a:solidFill>
                  <a:schemeClr val="accent1">
                    <a:lumMod val="75000"/>
                  </a:schemeClr>
                </a:solidFill>
                <a:latin typeface="Tahoma" pitchFamily="34" charset="0"/>
                <a:cs typeface="Tahoma" pitchFamily="34" charset="0"/>
              </a:rPr>
              <a:t> ветеринариялық </a:t>
            </a:r>
            <a:r>
              <a:rPr lang="ru-RU" sz="1000" dirty="0" err="1" smtClean="0">
                <a:solidFill>
                  <a:schemeClr val="accent1">
                    <a:lumMod val="75000"/>
                  </a:schemeClr>
                </a:solidFill>
                <a:latin typeface="Tahoma" pitchFamily="34" charset="0"/>
                <a:cs typeface="Tahoma" pitchFamily="34" charset="0"/>
              </a:rPr>
              <a:t>іс-шаралардың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орындалуына</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ауыл</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шаруашылығы</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жануарларына</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бірдейлендіру</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жүргізілуіне</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және</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олар</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бойынша</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дерекқор</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жүргізілуіне</a:t>
            </a:r>
            <a:r>
              <a:rPr lang="ru-RU" sz="1000" dirty="0" smtClean="0">
                <a:solidFill>
                  <a:schemeClr val="accent1">
                    <a:lumMod val="75000"/>
                  </a:schemeClr>
                </a:solidFill>
                <a:latin typeface="Tahoma" pitchFamily="34" charset="0"/>
                <a:cs typeface="Tahoma" pitchFamily="34" charset="0"/>
              </a:rPr>
              <a:t>; ветеринариялық </a:t>
            </a:r>
            <a:r>
              <a:rPr lang="ru-RU" sz="1000" dirty="0" err="1" smtClean="0">
                <a:solidFill>
                  <a:schemeClr val="accent1">
                    <a:lumMod val="75000"/>
                  </a:schemeClr>
                </a:solidFill>
                <a:latin typeface="Tahoma" pitchFamily="34" charset="0"/>
                <a:cs typeface="Tahoma" pitchFamily="34" charset="0"/>
              </a:rPr>
              <a:t>препараттардың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қауіпсіздігі</a:t>
            </a:r>
            <a:r>
              <a:rPr lang="ru-RU" sz="1000" dirty="0" smtClean="0">
                <a:solidFill>
                  <a:schemeClr val="accent1">
                    <a:lumMod val="75000"/>
                  </a:schemeClr>
                </a:solidFill>
                <a:latin typeface="Tahoma" pitchFamily="34" charset="0"/>
                <a:cs typeface="Tahoma" pitchFamily="34" charset="0"/>
              </a:rPr>
              <a:t> мен </a:t>
            </a:r>
            <a:r>
              <a:rPr lang="ru-RU" sz="1000" dirty="0" err="1" smtClean="0">
                <a:solidFill>
                  <a:schemeClr val="accent1">
                    <a:lumMod val="75000"/>
                  </a:schemeClr>
                </a:solidFill>
                <a:latin typeface="Tahoma" pitchFamily="34" charset="0"/>
                <a:cs typeface="Tahoma" pitchFamily="34" charset="0"/>
              </a:rPr>
              <a:t>қасиеттерінің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сақталуын</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қамтамасыз</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ететін</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оларды</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сақтау</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жағдайларына</a:t>
            </a:r>
            <a:r>
              <a:rPr lang="ru-RU" sz="1000" dirty="0" smtClean="0">
                <a:solidFill>
                  <a:schemeClr val="accent1">
                    <a:lumMod val="75000"/>
                  </a:schemeClr>
                </a:solidFill>
                <a:latin typeface="Tahoma" pitchFamily="34" charset="0"/>
                <a:cs typeface="Tahoma" pitchFamily="34" charset="0"/>
              </a:rPr>
              <a:t> ветеринариялық </a:t>
            </a:r>
            <a:r>
              <a:rPr lang="ru-RU" sz="1000" dirty="0" err="1" smtClean="0">
                <a:solidFill>
                  <a:schemeClr val="accent1">
                    <a:lumMod val="75000"/>
                  </a:schemeClr>
                </a:solidFill>
                <a:latin typeface="Tahoma" pitchFamily="34" charset="0"/>
                <a:cs typeface="Tahoma" pitchFamily="34" charset="0"/>
              </a:rPr>
              <a:t>бақылау</a:t>
            </a:r>
            <a:r>
              <a:rPr lang="ru-RU" sz="1000" dirty="0" smtClean="0">
                <a:solidFill>
                  <a:schemeClr val="accent1">
                    <a:lumMod val="75000"/>
                  </a:schemeClr>
                </a:solidFill>
                <a:latin typeface="Tahoma" pitchFamily="34" charset="0"/>
                <a:cs typeface="Tahoma" pitchFamily="34" charset="0"/>
              </a:rPr>
              <a:t> мен </a:t>
            </a:r>
            <a:r>
              <a:rPr lang="ru-RU" sz="1000" dirty="0" err="1" smtClean="0">
                <a:solidFill>
                  <a:schemeClr val="accent1">
                    <a:lumMod val="75000"/>
                  </a:schemeClr>
                </a:solidFill>
                <a:latin typeface="Tahoma" pitchFamily="34" charset="0"/>
                <a:cs typeface="Tahoma" pitchFamily="34" charset="0"/>
              </a:rPr>
              <a:t>қадағалаудың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жеткіліксіздігі</a:t>
            </a:r>
            <a:r>
              <a:rPr lang="ru-RU" sz="1000" dirty="0" smtClean="0">
                <a:solidFill>
                  <a:schemeClr val="accent1">
                    <a:lumMod val="75000"/>
                  </a:schemeClr>
                </a:solidFill>
                <a:latin typeface="Tahoma" pitchFamily="34" charset="0"/>
                <a:cs typeface="Tahoma" pitchFamily="34" charset="0"/>
              </a:rPr>
              <a:t>. </a:t>
            </a:r>
            <a:endParaRPr lang="ru-RU" sz="1000" dirty="0">
              <a:solidFill>
                <a:schemeClr val="accent1">
                  <a:lumMod val="75000"/>
                </a:schemeClr>
              </a:solidFill>
              <a:latin typeface="Tahoma" pitchFamily="34" charset="0"/>
              <a:cs typeface="Tahoma" pitchFamily="34" charset="0"/>
            </a:endParaRPr>
          </a:p>
          <a:p>
            <a:pPr marL="363538" indent="-349250" algn="just" eaLnBrk="1" hangingPunct="1">
              <a:buFont typeface="Wingdings" pitchFamily="2" charset="2"/>
              <a:buChar char="Ø"/>
              <a:defRPr/>
            </a:pPr>
            <a:r>
              <a:rPr lang="ru-RU" sz="1000" dirty="0" err="1" smtClean="0">
                <a:solidFill>
                  <a:schemeClr val="accent1">
                    <a:lumMod val="75000"/>
                  </a:schemeClr>
                </a:solidFill>
                <a:latin typeface="Tahoma" pitchFamily="34" charset="0"/>
                <a:cs typeface="Tahoma" pitchFamily="34" charset="0"/>
              </a:rPr>
              <a:t>Аудандар</a:t>
            </a:r>
            <a:r>
              <a:rPr lang="ru-RU" sz="1000" dirty="0" smtClean="0">
                <a:solidFill>
                  <a:schemeClr val="accent1">
                    <a:lumMod val="75000"/>
                  </a:schemeClr>
                </a:solidFill>
                <a:latin typeface="Tahoma" pitchFamily="34" charset="0"/>
                <a:cs typeface="Tahoma" pitchFamily="34" charset="0"/>
              </a:rPr>
              <a:t> мен </a:t>
            </a:r>
            <a:r>
              <a:rPr lang="ru-RU" sz="1000" dirty="0" err="1" smtClean="0">
                <a:solidFill>
                  <a:schemeClr val="accent1">
                    <a:lumMod val="75000"/>
                  </a:schemeClr>
                </a:solidFill>
                <a:latin typeface="Tahoma" pitchFamily="34" charset="0"/>
                <a:cs typeface="Tahoma" pitchFamily="34" charset="0"/>
              </a:rPr>
              <a:t>облыстық</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маңызы</a:t>
            </a:r>
            <a:r>
              <a:rPr lang="ru-RU" sz="1000" dirty="0" smtClean="0">
                <a:solidFill>
                  <a:schemeClr val="accent1">
                    <a:lumMod val="75000"/>
                  </a:schemeClr>
                </a:solidFill>
                <a:latin typeface="Tahoma" pitchFamily="34" charset="0"/>
                <a:cs typeface="Tahoma" pitchFamily="34" charset="0"/>
              </a:rPr>
              <a:t> бар </a:t>
            </a:r>
            <a:r>
              <a:rPr lang="ru-RU" sz="1000" dirty="0" err="1" smtClean="0">
                <a:solidFill>
                  <a:schemeClr val="accent1">
                    <a:lumMod val="75000"/>
                  </a:schemeClr>
                </a:solidFill>
                <a:latin typeface="Tahoma" pitchFamily="34" charset="0"/>
                <a:cs typeface="Tahoma" pitchFamily="34" charset="0"/>
              </a:rPr>
              <a:t>қалалардың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жергілікті</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атқарушы</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органдары</a:t>
            </a:r>
            <a:r>
              <a:rPr lang="ru-RU" sz="1000" dirty="0" smtClean="0">
                <a:solidFill>
                  <a:schemeClr val="accent1">
                    <a:lumMod val="75000"/>
                  </a:schemeClr>
                </a:solidFill>
                <a:latin typeface="Tahoma" pitchFamily="34" charset="0"/>
                <a:cs typeface="Tahoma" pitchFamily="34" charset="0"/>
              </a:rPr>
              <a:t> ветеринариялық </a:t>
            </a:r>
            <a:r>
              <a:rPr lang="ru-RU" sz="1000" dirty="0" err="1" smtClean="0">
                <a:solidFill>
                  <a:schemeClr val="accent1">
                    <a:lumMod val="75000"/>
                  </a:schemeClr>
                </a:solidFill>
                <a:latin typeface="Tahoma" pitchFamily="34" charset="0"/>
                <a:cs typeface="Tahoma" pitchFamily="34" charset="0"/>
              </a:rPr>
              <a:t>қызметінің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облыстың</a:t>
            </a:r>
            <a:r>
              <a:rPr lang="ru-RU" sz="1000" dirty="0" smtClean="0">
                <a:solidFill>
                  <a:schemeClr val="accent1">
                    <a:lumMod val="75000"/>
                  </a:schemeClr>
                </a:solidFill>
                <a:latin typeface="Tahoma" pitchFamily="34" charset="0"/>
                <a:cs typeface="Tahoma" pitchFamily="34" charset="0"/>
              </a:rPr>
              <a:t> ветеринариялық </a:t>
            </a:r>
            <a:r>
              <a:rPr lang="ru-RU" sz="1000" dirty="0" err="1" smtClean="0">
                <a:solidFill>
                  <a:schemeClr val="accent1">
                    <a:lumMod val="75000"/>
                  </a:schemeClr>
                </a:solidFill>
                <a:latin typeface="Tahoma" pitchFamily="34" charset="0"/>
                <a:cs typeface="Tahoma" pitchFamily="34" charset="0"/>
              </a:rPr>
              <a:t>қызметіне</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бағыныстылығының</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жеткіліксіздігі</a:t>
            </a:r>
            <a:r>
              <a:rPr lang="ru-RU" sz="1000" dirty="0" smtClean="0">
                <a:solidFill>
                  <a:schemeClr val="accent1">
                    <a:lumMod val="75000"/>
                  </a:schemeClr>
                </a:solidFill>
                <a:latin typeface="Tahoma" pitchFamily="34" charset="0"/>
                <a:cs typeface="Tahoma" pitchFamily="34" charset="0"/>
              </a:rPr>
              <a:t>. </a:t>
            </a:r>
          </a:p>
          <a:p>
            <a:pPr marL="363538" indent="-349250" algn="just" eaLnBrk="1" hangingPunct="1">
              <a:buFont typeface="Wingdings" pitchFamily="2" charset="2"/>
              <a:buChar char="Ø"/>
              <a:defRPr/>
            </a:pPr>
            <a:r>
              <a:rPr lang="ru-RU" sz="1000" dirty="0" err="1">
                <a:solidFill>
                  <a:schemeClr val="accent1">
                    <a:lumMod val="75000"/>
                  </a:schemeClr>
                </a:solidFill>
                <a:latin typeface="Tahoma" pitchFamily="34" charset="0"/>
                <a:cs typeface="Tahoma" pitchFamily="34" charset="0"/>
              </a:rPr>
              <a:t>Алғаш</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рет</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және</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қайта</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анықталған</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жануарлардың</a:t>
            </a:r>
            <a:r>
              <a:rPr lang="ru-RU" sz="1000" dirty="0">
                <a:solidFill>
                  <a:schemeClr val="accent1">
                    <a:lumMod val="75000"/>
                  </a:schemeClr>
                </a:solidFill>
                <a:latin typeface="Tahoma" pitchFamily="34" charset="0"/>
                <a:cs typeface="Tahoma" pitchFamily="34" charset="0"/>
              </a:rPr>
              <a:t> аса </a:t>
            </a:r>
            <a:r>
              <a:rPr lang="ru-RU" sz="1000" dirty="0" err="1">
                <a:solidFill>
                  <a:schemeClr val="accent1">
                    <a:lumMod val="75000"/>
                  </a:schemeClr>
                </a:solidFill>
                <a:latin typeface="Tahoma" pitchFamily="34" charset="0"/>
                <a:cs typeface="Tahoma" pitchFamily="34" charset="0"/>
              </a:rPr>
              <a:t>қауіпті</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аурулары</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бойынша</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шаралар</a:t>
            </a:r>
            <a:r>
              <a:rPr lang="ru-RU" sz="1000" dirty="0">
                <a:solidFill>
                  <a:schemeClr val="accent1">
                    <a:lumMod val="75000"/>
                  </a:schemeClr>
                </a:solidFill>
                <a:latin typeface="Tahoma" pitchFamily="34" charset="0"/>
                <a:cs typeface="Tahoma" pitchFamily="34" charset="0"/>
              </a:rPr>
              <a:t> </a:t>
            </a:r>
            <a:r>
              <a:rPr lang="ru-RU" sz="1000" dirty="0" err="1">
                <a:solidFill>
                  <a:schemeClr val="accent1">
                    <a:lumMod val="75000"/>
                  </a:schemeClr>
                </a:solidFill>
                <a:latin typeface="Tahoma" pitchFamily="34" charset="0"/>
                <a:cs typeface="Tahoma" pitchFamily="34" charset="0"/>
              </a:rPr>
              <a:t>қабылдаудың</a:t>
            </a:r>
            <a:r>
              <a:rPr lang="ru-RU" sz="1000" b="1" dirty="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жеткіліксіз</a:t>
            </a:r>
            <a:r>
              <a:rPr lang="ru-RU" sz="1000" dirty="0" smtClean="0">
                <a:solidFill>
                  <a:schemeClr val="accent1">
                    <a:lumMod val="75000"/>
                  </a:schemeClr>
                </a:solidFill>
                <a:latin typeface="Tahoma" pitchFamily="34" charset="0"/>
                <a:cs typeface="Tahoma" pitchFamily="34" charset="0"/>
              </a:rPr>
              <a:t> </a:t>
            </a:r>
            <a:r>
              <a:rPr lang="ru-RU" sz="1000" dirty="0" err="1" smtClean="0">
                <a:solidFill>
                  <a:schemeClr val="accent1">
                    <a:lumMod val="75000"/>
                  </a:schemeClr>
                </a:solidFill>
                <a:latin typeface="Tahoma" pitchFamily="34" charset="0"/>
                <a:cs typeface="Tahoma" pitchFamily="34" charset="0"/>
              </a:rPr>
              <a:t>жеделділігі</a:t>
            </a:r>
            <a:endParaRPr lang="ru-RU" sz="1000" dirty="0">
              <a:solidFill>
                <a:schemeClr val="accent1">
                  <a:lumMod val="75000"/>
                </a:schemeClr>
              </a:solidFill>
              <a:latin typeface="Tahoma" pitchFamily="34" charset="0"/>
              <a:cs typeface="Tahoma" pitchFamily="34" charset="0"/>
            </a:endParaRPr>
          </a:p>
        </p:txBody>
      </p:sp>
      <p:sp>
        <p:nvSpPr>
          <p:cNvPr id="24" name="Скругленный прямоугольник 23"/>
          <p:cNvSpPr/>
          <p:nvPr/>
        </p:nvSpPr>
        <p:spPr>
          <a:xfrm>
            <a:off x="107950" y="2830109"/>
            <a:ext cx="4752975" cy="332185"/>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defTabSz="1279525" eaLnBrk="1" hangingPunct="1">
              <a:defRPr/>
            </a:pPr>
            <a:r>
              <a:rPr lang="ru-RU" sz="1000" b="1" dirty="0" err="1" smtClean="0">
                <a:solidFill>
                  <a:schemeClr val="accent1">
                    <a:lumMod val="75000"/>
                  </a:schemeClr>
                </a:solidFill>
                <a:latin typeface="Tahoma" pitchFamily="34" charset="0"/>
                <a:cs typeface="Tahoma" pitchFamily="34" charset="0"/>
              </a:rPr>
              <a:t>Жергілікті</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атқарушы</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органдардың</a:t>
            </a:r>
            <a:r>
              <a:rPr lang="ru-RU" sz="1000" b="1" dirty="0" smtClean="0">
                <a:solidFill>
                  <a:schemeClr val="accent1">
                    <a:lumMod val="75000"/>
                  </a:schemeClr>
                </a:solidFill>
                <a:latin typeface="Tahoma" pitchFamily="34" charset="0"/>
                <a:cs typeface="Tahoma" pitchFamily="34" charset="0"/>
              </a:rPr>
              <a:t> ветеринариялық </a:t>
            </a:r>
            <a:r>
              <a:rPr lang="ru-RU" sz="1000" b="1" dirty="0" err="1" smtClean="0">
                <a:solidFill>
                  <a:schemeClr val="accent1">
                    <a:lumMod val="75000"/>
                  </a:schemeClr>
                </a:solidFill>
                <a:latin typeface="Tahoma" pitchFamily="34" charset="0"/>
                <a:cs typeface="Tahoma" pitchFamily="34" charset="0"/>
              </a:rPr>
              <a:t>қызметінің</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вертикалін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құру</a:t>
            </a:r>
            <a:r>
              <a:rPr lang="ru-RU" sz="1000" b="1" dirty="0" smtClean="0">
                <a:solidFill>
                  <a:schemeClr val="accent1">
                    <a:lumMod val="75000"/>
                  </a:schemeClr>
                </a:solidFill>
                <a:latin typeface="Tahoma" pitchFamily="34" charset="0"/>
                <a:cs typeface="Tahoma" pitchFamily="34" charset="0"/>
              </a:rPr>
              <a:t> </a:t>
            </a:r>
            <a:r>
              <a:rPr lang="ru-RU" sz="900" i="1" dirty="0" smtClean="0">
                <a:solidFill>
                  <a:schemeClr val="accent1">
                    <a:lumMod val="75000"/>
                  </a:schemeClr>
                </a:solidFill>
                <a:latin typeface="Tahoma" pitchFamily="34" charset="0"/>
                <a:cs typeface="Tahoma" pitchFamily="34" charset="0"/>
              </a:rPr>
              <a:t>(</a:t>
            </a:r>
            <a:r>
              <a:rPr lang="ru-RU" sz="900" i="1" dirty="0" err="1" smtClean="0">
                <a:solidFill>
                  <a:schemeClr val="accent1">
                    <a:lumMod val="75000"/>
                  </a:schemeClr>
                </a:solidFill>
                <a:latin typeface="Tahoma" pitchFamily="34" charset="0"/>
                <a:cs typeface="Tahoma" pitchFamily="34" charset="0"/>
              </a:rPr>
              <a:t>облыстық</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деңгейге</a:t>
            </a:r>
            <a:r>
              <a:rPr lang="ru-RU" sz="900" i="1" dirty="0" smtClean="0">
                <a:solidFill>
                  <a:schemeClr val="accent1">
                    <a:lumMod val="75000"/>
                  </a:schemeClr>
                </a:solidFill>
                <a:latin typeface="Tahoma" pitchFamily="34" charset="0"/>
                <a:cs typeface="Tahoma" pitchFamily="34" charset="0"/>
              </a:rPr>
              <a:t> </a:t>
            </a:r>
            <a:r>
              <a:rPr lang="ru-RU" sz="900" i="1" dirty="0" err="1" smtClean="0">
                <a:solidFill>
                  <a:schemeClr val="accent1">
                    <a:lumMod val="75000"/>
                  </a:schemeClr>
                </a:solidFill>
                <a:latin typeface="Tahoma" pitchFamily="34" charset="0"/>
                <a:cs typeface="Tahoma" pitchFamily="34" charset="0"/>
              </a:rPr>
              <a:t>бағыныстылық</a:t>
            </a:r>
            <a:r>
              <a:rPr lang="ru-RU" sz="900" i="1" dirty="0" smtClean="0">
                <a:solidFill>
                  <a:schemeClr val="accent1">
                    <a:lumMod val="75000"/>
                  </a:schemeClr>
                </a:solidFill>
                <a:latin typeface="Tahoma" pitchFamily="34" charset="0"/>
                <a:cs typeface="Tahoma" pitchFamily="34" charset="0"/>
              </a:rPr>
              <a:t>);</a:t>
            </a:r>
            <a:endParaRPr lang="ru-RU" sz="900" i="1" dirty="0">
              <a:solidFill>
                <a:schemeClr val="accent1">
                  <a:lumMod val="75000"/>
                </a:schemeClr>
              </a:solidFill>
              <a:latin typeface="Tahoma" pitchFamily="34" charset="0"/>
              <a:cs typeface="Tahoma" pitchFamily="34" charset="0"/>
            </a:endParaRPr>
          </a:p>
        </p:txBody>
      </p:sp>
      <p:sp>
        <p:nvSpPr>
          <p:cNvPr id="25" name="Скругленный прямоугольник 24"/>
          <p:cNvSpPr/>
          <p:nvPr/>
        </p:nvSpPr>
        <p:spPr>
          <a:xfrm>
            <a:off x="106364" y="4371950"/>
            <a:ext cx="4752975" cy="352300"/>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err="1" smtClean="0">
                <a:solidFill>
                  <a:schemeClr val="accent1">
                    <a:lumMod val="75000"/>
                  </a:schemeClr>
                </a:solidFill>
                <a:latin typeface="Tahoma" pitchFamily="34" charset="0"/>
                <a:cs typeface="Tahoma" pitchFamily="34" charset="0"/>
              </a:rPr>
              <a:t>Алғаш</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рет</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және</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қайта</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анықталған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жануарлардың</a:t>
            </a:r>
            <a:r>
              <a:rPr lang="ru-RU" sz="1000" b="1" dirty="0" smtClean="0">
                <a:solidFill>
                  <a:schemeClr val="accent1">
                    <a:lumMod val="75000"/>
                  </a:schemeClr>
                </a:solidFill>
                <a:latin typeface="Tahoma" pitchFamily="34" charset="0"/>
                <a:cs typeface="Tahoma" pitchFamily="34" charset="0"/>
              </a:rPr>
              <a:t> аса </a:t>
            </a:r>
            <a:r>
              <a:rPr lang="ru-RU" sz="1000" b="1" dirty="0" err="1" smtClean="0">
                <a:solidFill>
                  <a:schemeClr val="accent1">
                    <a:lumMod val="75000"/>
                  </a:schemeClr>
                </a:solidFill>
                <a:latin typeface="Tahoma" pitchFamily="34" charset="0"/>
                <a:cs typeface="Tahoma" pitchFamily="34" charset="0"/>
              </a:rPr>
              <a:t>қауіпті</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аурулары</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бойынша</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шаралар</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қабылдаудың</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ерекше</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тәртібін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айқындау</a:t>
            </a:r>
            <a:r>
              <a:rPr lang="ru-RU" sz="1000" b="1" dirty="0" smtClean="0">
                <a:solidFill>
                  <a:schemeClr val="accent1">
                    <a:lumMod val="75000"/>
                  </a:schemeClr>
                </a:solidFill>
                <a:latin typeface="Tahoma" pitchFamily="34" charset="0"/>
                <a:cs typeface="Tahoma" pitchFamily="34" charset="0"/>
              </a:rPr>
              <a:t>;</a:t>
            </a:r>
            <a:endParaRPr lang="ru-RU" sz="1000" dirty="0">
              <a:solidFill>
                <a:schemeClr val="accent1">
                  <a:lumMod val="75000"/>
                </a:schemeClr>
              </a:solidFill>
              <a:latin typeface="Tahoma" pitchFamily="34" charset="0"/>
              <a:cs typeface="Tahoma" pitchFamily="34" charset="0"/>
            </a:endParaRPr>
          </a:p>
        </p:txBody>
      </p:sp>
      <p:sp>
        <p:nvSpPr>
          <p:cNvPr id="29" name="Скругленный прямоугольник 28"/>
          <p:cNvSpPr/>
          <p:nvPr/>
        </p:nvSpPr>
        <p:spPr>
          <a:xfrm>
            <a:off x="107950" y="4807396"/>
            <a:ext cx="4752975" cy="33950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defTabSz="1279525" eaLnBrk="1" hangingPunct="1">
              <a:lnSpc>
                <a:spcPct val="115000"/>
              </a:lnSpc>
              <a:defRPr/>
            </a:pPr>
            <a:r>
              <a:rPr lang="ru-RU" sz="1000" b="1" dirty="0" smtClean="0">
                <a:solidFill>
                  <a:schemeClr val="accent1">
                    <a:lumMod val="75000"/>
                  </a:schemeClr>
                </a:solidFill>
                <a:latin typeface="Tahoma" pitchFamily="34" charset="0"/>
                <a:cs typeface="Tahoma" pitchFamily="34" charset="0"/>
              </a:rPr>
              <a:t>ӨБҚ ветеринариялық </a:t>
            </a:r>
            <a:r>
              <a:rPr lang="ru-RU" sz="1000" b="1" dirty="0" err="1" smtClean="0">
                <a:solidFill>
                  <a:schemeClr val="accent1">
                    <a:lumMod val="75000"/>
                  </a:schemeClr>
                </a:solidFill>
                <a:latin typeface="Tahoma" pitchFamily="34" charset="0"/>
                <a:cs typeface="Tahoma" pitchFamily="34" charset="0"/>
              </a:rPr>
              <a:t>дәрігерлерді</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аттестаттау</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рәсімдерін</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қайтару</a:t>
            </a:r>
            <a:r>
              <a:rPr lang="ru-RU" sz="1000" b="1" dirty="0" smtClean="0">
                <a:solidFill>
                  <a:schemeClr val="accent1">
                    <a:lumMod val="75000"/>
                  </a:schemeClr>
                </a:solidFill>
                <a:latin typeface="Tahoma" pitchFamily="34" charset="0"/>
                <a:cs typeface="Tahoma" pitchFamily="34" charset="0"/>
              </a:rPr>
              <a:t>;</a:t>
            </a:r>
            <a:endParaRPr lang="ru-RU" sz="1000" b="1" dirty="0">
              <a:solidFill>
                <a:schemeClr val="accent1">
                  <a:lumMod val="75000"/>
                </a:schemeClr>
              </a:solidFill>
              <a:latin typeface="Tahoma" pitchFamily="34" charset="0"/>
              <a:cs typeface="Tahoma" pitchFamily="34" charset="0"/>
            </a:endParaRPr>
          </a:p>
        </p:txBody>
      </p:sp>
      <p:sp>
        <p:nvSpPr>
          <p:cNvPr id="30" name="Скругленный прямоугольник 29"/>
          <p:cNvSpPr/>
          <p:nvPr/>
        </p:nvSpPr>
        <p:spPr>
          <a:xfrm>
            <a:off x="5003800" y="3291830"/>
            <a:ext cx="4032250" cy="432197"/>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000" b="1" dirty="0" smtClean="0">
                <a:solidFill>
                  <a:schemeClr val="accent1">
                    <a:lumMod val="75000"/>
                  </a:schemeClr>
                </a:solidFill>
                <a:latin typeface="Tahoma" pitchFamily="34" charset="0"/>
                <a:cs typeface="Tahoma" pitchFamily="34" charset="0"/>
              </a:rPr>
              <a:t>Ветеринариялық </a:t>
            </a:r>
            <a:r>
              <a:rPr lang="ru-RU" sz="1000" b="1" dirty="0" err="1" smtClean="0">
                <a:solidFill>
                  <a:schemeClr val="accent1">
                    <a:lumMod val="75000"/>
                  </a:schemeClr>
                </a:solidFill>
                <a:latin typeface="Tahoma" pitchFamily="34" charset="0"/>
                <a:cs typeface="Tahoma" pitchFamily="34" charset="0"/>
              </a:rPr>
              <a:t>шаралар</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қабылдаудың</a:t>
            </a:r>
            <a:r>
              <a:rPr lang="ru-RU" sz="1000" b="1" dirty="0" smtClean="0">
                <a:solidFill>
                  <a:schemeClr val="accent1">
                    <a:lumMod val="75000"/>
                  </a:schemeClr>
                </a:solidFill>
                <a:latin typeface="Tahoma" pitchFamily="34" charset="0"/>
                <a:cs typeface="Tahoma" pitchFamily="34" charset="0"/>
              </a:rPr>
              <a:t> </a:t>
            </a:r>
            <a:r>
              <a:rPr lang="ru-RU" sz="1000" b="1" dirty="0" err="1" smtClean="0">
                <a:solidFill>
                  <a:schemeClr val="accent1">
                    <a:lumMod val="75000"/>
                  </a:schemeClr>
                </a:solidFill>
                <a:latin typeface="Tahoma" pitchFamily="34" charset="0"/>
                <a:cs typeface="Tahoma" pitchFamily="34" charset="0"/>
              </a:rPr>
              <a:t>жеделділігі</a:t>
            </a:r>
            <a:r>
              <a:rPr lang="ru-RU" sz="1000" b="1" dirty="0" smtClean="0">
                <a:solidFill>
                  <a:schemeClr val="accent1">
                    <a:lumMod val="75000"/>
                  </a:schemeClr>
                </a:solidFill>
                <a:latin typeface="Tahoma" pitchFamily="34" charset="0"/>
                <a:cs typeface="Tahoma" pitchFamily="34" charset="0"/>
              </a:rPr>
              <a:t> мен </a:t>
            </a:r>
            <a:r>
              <a:rPr lang="ru-RU" sz="1000" b="1" dirty="0" err="1" smtClean="0">
                <a:solidFill>
                  <a:schemeClr val="accent1">
                    <a:lumMod val="75000"/>
                  </a:schemeClr>
                </a:solidFill>
                <a:latin typeface="Tahoma" pitchFamily="34" charset="0"/>
                <a:cs typeface="Tahoma" pitchFamily="34" charset="0"/>
              </a:rPr>
              <a:t>уақтылығы</a:t>
            </a:r>
            <a:endParaRPr lang="ru-RU" sz="1000" dirty="0">
              <a:solidFill>
                <a:schemeClr val="accent1">
                  <a:lumMod val="75000"/>
                </a:schemeClr>
              </a:solidFill>
              <a:latin typeface="Tahoma" pitchFamily="34" charset="0"/>
              <a:cs typeface="Tahoma" pitchFamily="34" charset="0"/>
            </a:endParaRPr>
          </a:p>
        </p:txBody>
      </p:sp>
      <p:sp>
        <p:nvSpPr>
          <p:cNvPr id="19" name="Скругленный прямоугольник 18"/>
          <p:cNvSpPr/>
          <p:nvPr/>
        </p:nvSpPr>
        <p:spPr>
          <a:xfrm>
            <a:off x="141427" y="1892562"/>
            <a:ext cx="4729163"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200" b="1" dirty="0" err="1" smtClean="0">
                <a:solidFill>
                  <a:schemeClr val="accent1">
                    <a:lumMod val="75000"/>
                  </a:schemeClr>
                </a:solidFill>
                <a:latin typeface="Tahoma" pitchFamily="34" charset="0"/>
                <a:cs typeface="Tahoma" pitchFamily="34" charset="0"/>
              </a:rPr>
              <a:t>Ұсынылатын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шаралар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23" name="Скругленный прямоугольник 22"/>
          <p:cNvSpPr/>
          <p:nvPr/>
        </p:nvSpPr>
        <p:spPr>
          <a:xfrm>
            <a:off x="5003800" y="1892562"/>
            <a:ext cx="4032249"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b="1" dirty="0" err="1" smtClean="0">
                <a:solidFill>
                  <a:schemeClr val="accent1">
                    <a:lumMod val="75000"/>
                  </a:schemeClr>
                </a:solidFill>
                <a:latin typeface="Tahoma" pitchFamily="34" charset="0"/>
                <a:cs typeface="Tahoma" pitchFamily="34" charset="0"/>
              </a:rPr>
              <a:t>Күтілетін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әсер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22"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18</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5253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0" y="2255517"/>
            <a:ext cx="4343827" cy="677129"/>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100" b="1" dirty="0" err="1" smtClean="0">
                <a:solidFill>
                  <a:schemeClr val="accent1">
                    <a:lumMod val="75000"/>
                  </a:schemeClr>
                </a:solidFill>
                <a:latin typeface="Tahoma" pitchFamily="34" charset="0"/>
                <a:ea typeface="Tahoma" pitchFamily="34" charset="0"/>
                <a:cs typeface="Tahoma" pitchFamily="34" charset="0"/>
              </a:rPr>
              <a:t>Жұмсалған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қаражатты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міндетті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түрде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қайтару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қағидаты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бойынша</a:t>
            </a:r>
            <a:r>
              <a:rPr lang="ru-RU" sz="1100" b="1" dirty="0" smtClean="0">
                <a:solidFill>
                  <a:schemeClr val="accent1">
                    <a:lumMod val="75000"/>
                  </a:schemeClr>
                </a:solidFill>
                <a:latin typeface="Tahoma" pitchFamily="34" charset="0"/>
                <a:ea typeface="Tahoma" pitchFamily="34" charset="0"/>
                <a:cs typeface="Tahoma" pitchFamily="34" charset="0"/>
              </a:rPr>
              <a:t> бюджет </a:t>
            </a:r>
            <a:r>
              <a:rPr lang="ru-RU" sz="1100" b="1" dirty="0" err="1" smtClean="0">
                <a:solidFill>
                  <a:schemeClr val="accent1">
                    <a:lumMod val="75000"/>
                  </a:schemeClr>
                </a:solidFill>
                <a:latin typeface="Tahoma" pitchFamily="34" charset="0"/>
                <a:ea typeface="Tahoma" pitchFamily="34" charset="0"/>
                <a:cs typeface="Tahoma" pitchFamily="34" charset="0"/>
              </a:rPr>
              <a:t>қаражаты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есебінен</a:t>
            </a:r>
            <a:r>
              <a:rPr lang="ru-RU" sz="1100" b="1" dirty="0" smtClean="0">
                <a:solidFill>
                  <a:schemeClr val="accent1">
                    <a:lumMod val="75000"/>
                  </a:schemeClr>
                </a:solidFill>
                <a:latin typeface="Tahoma" pitchFamily="34" charset="0"/>
                <a:ea typeface="Tahoma" pitchFamily="34" charset="0"/>
                <a:cs typeface="Tahoma" pitchFamily="34" charset="0"/>
              </a:rPr>
              <a:t> АШТӨ </a:t>
            </a:r>
            <a:r>
              <a:rPr lang="ru-RU" sz="1100" b="1" dirty="0" err="1" smtClean="0">
                <a:solidFill>
                  <a:schemeClr val="accent1">
                    <a:lumMod val="75000"/>
                  </a:schemeClr>
                </a:solidFill>
                <a:latin typeface="Tahoma" pitchFamily="34" charset="0"/>
                <a:ea typeface="Tahoma" pitchFamily="34" charset="0"/>
                <a:cs typeface="Tahoma" pitchFamily="34" charset="0"/>
              </a:rPr>
              <a:t>жерлерінде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уақтылы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өңдеулер</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жүргізу</a:t>
            </a:r>
            <a:r>
              <a:rPr lang="ru-RU" sz="1100" b="1" dirty="0" smtClean="0">
                <a:solidFill>
                  <a:schemeClr val="accent1">
                    <a:lumMod val="75000"/>
                  </a:schemeClr>
                </a:solidFill>
                <a:latin typeface="Tahoma" pitchFamily="34" charset="0"/>
                <a:ea typeface="Tahoma" pitchFamily="34" charset="0"/>
                <a:cs typeface="Tahoma" pitchFamily="34" charset="0"/>
              </a:rPr>
              <a:t>; </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5" name="Скругленный прямоугольник 14"/>
          <p:cNvSpPr/>
          <p:nvPr/>
        </p:nvSpPr>
        <p:spPr>
          <a:xfrm>
            <a:off x="107950" y="3889734"/>
            <a:ext cx="4343827" cy="950268"/>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100" b="1" dirty="0" err="1" smtClean="0">
                <a:solidFill>
                  <a:schemeClr val="accent1">
                    <a:lumMod val="75000"/>
                  </a:schemeClr>
                </a:solidFill>
                <a:latin typeface="Tahoma" pitchFamily="34" charset="0"/>
                <a:ea typeface="Tahoma" pitchFamily="34" charset="0"/>
                <a:cs typeface="Tahoma" pitchFamily="34" charset="0"/>
              </a:rPr>
              <a:t>Өсімдікдер</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карантині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жөніндегі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инспекторларды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бақылау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іске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асыру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функцияларын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жүзеге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асыру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кезінде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бейне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және</a:t>
            </a:r>
            <a:r>
              <a:rPr lang="ru-RU" sz="1100" b="1" dirty="0" smtClean="0">
                <a:solidFill>
                  <a:schemeClr val="accent1">
                    <a:lumMod val="75000"/>
                  </a:schemeClr>
                </a:solidFill>
                <a:latin typeface="Tahoma" pitchFamily="34" charset="0"/>
                <a:ea typeface="Tahoma" pitchFamily="34" charset="0"/>
                <a:cs typeface="Tahoma" pitchFamily="34" charset="0"/>
              </a:rPr>
              <a:t> фото </a:t>
            </a:r>
            <a:r>
              <a:rPr lang="ru-RU" sz="1100" b="1" dirty="0" err="1" smtClean="0">
                <a:solidFill>
                  <a:schemeClr val="accent1">
                    <a:lumMod val="75000"/>
                  </a:schemeClr>
                </a:solidFill>
                <a:latin typeface="Tahoma" pitchFamily="34" charset="0"/>
                <a:ea typeface="Tahoma" pitchFamily="34" charset="0"/>
                <a:cs typeface="Tahoma" pitchFamily="34" charset="0"/>
              </a:rPr>
              <a:t>түсіру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құралдарымен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жарақтау</a:t>
            </a:r>
            <a:r>
              <a:rPr lang="ru-RU" sz="1100" b="1" dirty="0" smtClean="0">
                <a:solidFill>
                  <a:schemeClr val="accent1">
                    <a:lumMod val="75000"/>
                  </a:schemeClr>
                </a:solidFill>
                <a:latin typeface="Tahoma" pitchFamily="34" charset="0"/>
                <a:ea typeface="Tahoma" pitchFamily="34" charset="0"/>
                <a:cs typeface="Tahoma" pitchFamily="34" charset="0"/>
              </a:rPr>
              <a:t>; </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8" name="Скругленный прямоугольник 17"/>
          <p:cNvSpPr/>
          <p:nvPr/>
        </p:nvSpPr>
        <p:spPr>
          <a:xfrm>
            <a:off x="4686301" y="2787774"/>
            <a:ext cx="4349749" cy="719225"/>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r>
              <a:rPr lang="ru-RU" sz="1100" b="1" dirty="0" err="1" smtClean="0">
                <a:solidFill>
                  <a:schemeClr val="accent1">
                    <a:lumMod val="75000"/>
                  </a:schemeClr>
                </a:solidFill>
                <a:latin typeface="Tahoma" pitchFamily="34" charset="0"/>
                <a:ea typeface="Tahoma" pitchFamily="34" charset="0"/>
                <a:cs typeface="Tahoma" pitchFamily="34" charset="0"/>
              </a:rPr>
              <a:t>Адал</a:t>
            </a:r>
            <a:r>
              <a:rPr lang="ru-RU" sz="1100" b="1" dirty="0" smtClean="0">
                <a:solidFill>
                  <a:schemeClr val="accent1">
                    <a:lumMod val="75000"/>
                  </a:schemeClr>
                </a:solidFill>
                <a:latin typeface="Tahoma" pitchFamily="34" charset="0"/>
                <a:ea typeface="Tahoma" pitchFamily="34" charset="0"/>
                <a:cs typeface="Tahoma" pitchFamily="34" charset="0"/>
              </a:rPr>
              <a:t> АШТӨ-</a:t>
            </a:r>
            <a:r>
              <a:rPr lang="ru-RU" sz="1100" b="1" dirty="0" err="1" smtClean="0">
                <a:solidFill>
                  <a:schemeClr val="accent1">
                    <a:lumMod val="75000"/>
                  </a:schemeClr>
                </a:solidFill>
                <a:latin typeface="Tahoma" pitchFamily="34" charset="0"/>
                <a:ea typeface="Tahoma" pitchFamily="34" charset="0"/>
                <a:cs typeface="Tahoma" pitchFamily="34" charset="0"/>
              </a:rPr>
              <a:t>лердің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басқа</a:t>
            </a:r>
            <a:r>
              <a:rPr lang="ru-RU" sz="1100" b="1" dirty="0" smtClean="0">
                <a:solidFill>
                  <a:schemeClr val="accent1">
                    <a:lumMod val="75000"/>
                  </a:schemeClr>
                </a:solidFill>
                <a:latin typeface="Tahoma" pitchFamily="34" charset="0"/>
                <a:ea typeface="Tahoma" pitchFamily="34" charset="0"/>
                <a:cs typeface="Tahoma" pitchFamily="34" charset="0"/>
              </a:rPr>
              <a:t> АШТӨ-</a:t>
            </a:r>
            <a:r>
              <a:rPr lang="ru-RU" sz="1100" b="1" dirty="0" err="1" smtClean="0">
                <a:solidFill>
                  <a:schemeClr val="accent1">
                    <a:lumMod val="75000"/>
                  </a:schemeClr>
                </a:solidFill>
                <a:latin typeface="Tahoma" pitchFamily="34" charset="0"/>
                <a:ea typeface="Tahoma" pitchFamily="34" charset="0"/>
                <a:cs typeface="Tahoma" pitchFamily="34" charset="0"/>
              </a:rPr>
              <a:t>лердің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карантиндік</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және</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қорғау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іс-шараларын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жүргізбеуімен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байлансты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шығындарын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төмендету</a:t>
            </a:r>
            <a:r>
              <a:rPr lang="ru-RU" sz="1100" b="1" dirty="0" smtClean="0">
                <a:solidFill>
                  <a:schemeClr val="accent1">
                    <a:lumMod val="75000"/>
                  </a:schemeClr>
                </a:solidFill>
                <a:latin typeface="Tahoma" pitchFamily="34" charset="0"/>
                <a:ea typeface="Tahoma" pitchFamily="34" charset="0"/>
                <a:cs typeface="Tahoma" pitchFamily="34" charset="0"/>
              </a:rPr>
              <a:t>;</a:t>
            </a:r>
          </a:p>
        </p:txBody>
      </p:sp>
      <p:sp>
        <p:nvSpPr>
          <p:cNvPr id="20" name="Скругленный прямоугольник 19"/>
          <p:cNvSpPr/>
          <p:nvPr/>
        </p:nvSpPr>
        <p:spPr>
          <a:xfrm>
            <a:off x="4686300" y="2255517"/>
            <a:ext cx="4349750" cy="478252"/>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ru-RU" sz="1100" b="1" dirty="0" err="1" smtClean="0">
                <a:solidFill>
                  <a:schemeClr val="accent1">
                    <a:lumMod val="75000"/>
                  </a:schemeClr>
                </a:solidFill>
                <a:latin typeface="Tahoma" pitchFamily="34" charset="0"/>
                <a:ea typeface="Tahoma" pitchFamily="34" charset="0"/>
                <a:cs typeface="Tahoma" pitchFamily="34" charset="0"/>
              </a:rPr>
              <a:t>Карантиндік</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және</a:t>
            </a:r>
            <a:r>
              <a:rPr lang="ru-RU" sz="1100" b="1" dirty="0" smtClean="0">
                <a:solidFill>
                  <a:schemeClr val="accent1">
                    <a:lumMod val="75000"/>
                  </a:schemeClr>
                </a:solidFill>
                <a:latin typeface="Tahoma" pitchFamily="34" charset="0"/>
                <a:ea typeface="Tahoma" pitchFamily="34" charset="0"/>
                <a:cs typeface="Tahoma" pitchFamily="34" charset="0"/>
              </a:rPr>
              <a:t> аса </a:t>
            </a:r>
            <a:r>
              <a:rPr lang="ru-RU" sz="1100" b="1" dirty="0" err="1" smtClean="0">
                <a:solidFill>
                  <a:schemeClr val="accent1">
                    <a:lumMod val="75000"/>
                  </a:schemeClr>
                </a:solidFill>
                <a:latin typeface="Tahoma" pitchFamily="34" charset="0"/>
                <a:ea typeface="Tahoma" pitchFamily="34" charset="0"/>
                <a:cs typeface="Tahoma" pitchFamily="34" charset="0"/>
              </a:rPr>
              <a:t>қауіпті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зиянды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организмдердің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таралу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аумағын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қысқарту</a:t>
            </a:r>
            <a:r>
              <a:rPr lang="ru-RU" sz="1100" b="1" dirty="0" smtClean="0">
                <a:solidFill>
                  <a:schemeClr val="accent1">
                    <a:lumMod val="75000"/>
                  </a:schemeClr>
                </a:solidFill>
                <a:latin typeface="Tahoma" pitchFamily="34" charset="0"/>
                <a:ea typeface="Tahoma" pitchFamily="34" charset="0"/>
                <a:cs typeface="Tahoma" pitchFamily="34" charset="0"/>
              </a:rPr>
              <a:t>;</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4" name="Прямоугольник 3"/>
          <p:cNvSpPr/>
          <p:nvPr/>
        </p:nvSpPr>
        <p:spPr>
          <a:xfrm>
            <a:off x="0" y="34774"/>
            <a:ext cx="9143999" cy="738664"/>
          </a:xfrm>
          <a:prstGeom prst="rect">
            <a:avLst/>
          </a:prstGeom>
        </p:spPr>
        <p:txBody>
          <a:bodyPr wrap="square">
            <a:spAutoFit/>
          </a:bodyPr>
          <a:lstStyle/>
          <a:p>
            <a:pPr algn="ctr" fontAlgn="auto">
              <a:spcBef>
                <a:spcPts val="0"/>
              </a:spcBef>
              <a:spcAft>
                <a:spcPts val="0"/>
              </a:spcAft>
              <a:defRPr/>
            </a:pPr>
            <a:r>
              <a:rPr lang="ru-RU" sz="1400" b="1" dirty="0" smtClean="0">
                <a:solidFill>
                  <a:schemeClr val="accent1">
                    <a:lumMod val="50000"/>
                  </a:schemeClr>
                </a:solidFill>
                <a:latin typeface="Arial" panose="020B0604020202020204" pitchFamily="34" charset="0"/>
                <a:cs typeface="Arial" pitchFamily="34" charset="0"/>
              </a:rPr>
              <a:t>ӨТКІЗУ НАРЫҚТАРЫНЫҢ ҚОЛЖЕТІМДІЛІГІН ҚАМТАМАСЫЗ ЕТУ </a:t>
            </a:r>
          </a:p>
          <a:p>
            <a:pPr algn="ctr" fontAlgn="auto">
              <a:spcBef>
                <a:spcPts val="0"/>
              </a:spcBef>
              <a:spcAft>
                <a:spcPts val="0"/>
              </a:spcAft>
              <a:defRPr/>
            </a:pPr>
            <a:r>
              <a:rPr lang="ru-RU" sz="1400" b="1" dirty="0" smtClean="0">
                <a:solidFill>
                  <a:schemeClr val="accent1">
                    <a:lumMod val="50000"/>
                  </a:schemeClr>
                </a:solidFill>
                <a:latin typeface="Arial" panose="020B0604020202020204" pitchFamily="34" charset="0"/>
                <a:cs typeface="Arial" pitchFamily="34" charset="0"/>
              </a:rPr>
              <a:t>ЖӘНЕ ЭКСПОРТТЫ ДАМЫТУ </a:t>
            </a:r>
          </a:p>
          <a:p>
            <a:pPr algn="ctr" fontAlgn="auto">
              <a:spcBef>
                <a:spcPts val="0"/>
              </a:spcBef>
              <a:spcAft>
                <a:spcPts val="0"/>
              </a:spcAft>
              <a:defRPr/>
            </a:pPr>
            <a:r>
              <a:rPr lang="ru-RU" sz="1400" b="1" dirty="0" smtClean="0">
                <a:solidFill>
                  <a:srgbClr val="C00000"/>
                </a:solidFill>
                <a:latin typeface="Arial" panose="020B0604020202020204" pitchFamily="34" charset="0"/>
              </a:rPr>
              <a:t>ФИТОСАНИТАРИЯЛЫҚ ІС-ШАРАЛАРДЫ ЖҮРГІЗУ</a:t>
            </a:r>
            <a:endParaRPr lang="ru-RU" sz="1400" b="1" dirty="0">
              <a:solidFill>
                <a:srgbClr val="C00000"/>
              </a:solidFill>
              <a:latin typeface="Arial" panose="020B0604020202020204" pitchFamily="34" charset="0"/>
            </a:endParaRPr>
          </a:p>
        </p:txBody>
      </p:sp>
      <p:cxnSp>
        <p:nvCxnSpPr>
          <p:cNvPr id="17" name="Прямая соединительная линия 16"/>
          <p:cNvCxnSpPr/>
          <p:nvPr/>
        </p:nvCxnSpPr>
        <p:spPr bwMode="auto">
          <a:xfrm>
            <a:off x="146050" y="771550"/>
            <a:ext cx="8928100"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Скругленный прямоугольник 15"/>
          <p:cNvSpPr/>
          <p:nvPr/>
        </p:nvSpPr>
        <p:spPr>
          <a:xfrm>
            <a:off x="107950" y="3003798"/>
            <a:ext cx="4343827" cy="818712"/>
          </a:xfrm>
          <a:prstGeom prst="roundRect">
            <a:avLst>
              <a:gd name="adj" fmla="val 14639"/>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100" b="1" dirty="0" err="1">
                <a:solidFill>
                  <a:schemeClr val="accent1">
                    <a:lumMod val="75000"/>
                  </a:schemeClr>
                </a:solidFill>
                <a:latin typeface="Tahoma" pitchFamily="34" charset="0"/>
                <a:ea typeface="Tahoma" pitchFamily="34" charset="0"/>
                <a:cs typeface="Tahoma" pitchFamily="34" charset="0"/>
              </a:rPr>
              <a:t>Карантиндік</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фитосанитариялық</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талаптарға</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сай</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келмейтін</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карантинге</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жатқызылған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өнімді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әкелуді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және</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оның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транзитін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болдырмау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үшін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фитосанитариялық</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бақылау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бекеттерін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құру</a:t>
            </a:r>
            <a:r>
              <a:rPr lang="ru-RU" sz="1100" b="1" dirty="0" smtClean="0">
                <a:solidFill>
                  <a:schemeClr val="accent1">
                    <a:lumMod val="75000"/>
                  </a:schemeClr>
                </a:solidFill>
                <a:latin typeface="Tahoma" pitchFamily="34" charset="0"/>
                <a:ea typeface="Tahoma" pitchFamily="34" charset="0"/>
                <a:cs typeface="Tahoma" pitchFamily="34" charset="0"/>
              </a:rPr>
              <a:t>; </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21" name="Скругленный прямоугольник 20"/>
          <p:cNvSpPr/>
          <p:nvPr/>
        </p:nvSpPr>
        <p:spPr>
          <a:xfrm>
            <a:off x="96626" y="859192"/>
            <a:ext cx="8928100" cy="792088"/>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00038" lvl="0" indent="-285750" algn="just">
              <a:buFont typeface="Wingdings" panose="05000000000000000000" pitchFamily="2" charset="2"/>
              <a:buChar char="Ø"/>
            </a:pPr>
            <a:r>
              <a:rPr lang="ru-RU" sz="1200" dirty="0" err="1" smtClean="0">
                <a:solidFill>
                  <a:schemeClr val="accent1">
                    <a:lumMod val="75000"/>
                  </a:schemeClr>
                </a:solidFill>
                <a:latin typeface="Tahoma" pitchFamily="34" charset="0"/>
                <a:ea typeface="Tahoma" pitchFamily="34" charset="0"/>
                <a:cs typeface="Tahoma" pitchFamily="34" charset="0"/>
              </a:rPr>
              <a:t>Карантиндік</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және</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фитосанитариялық</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ахуалдың</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нашарлауына</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жедел</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ден</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қою</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тетігінің</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жоқтығы</a:t>
            </a:r>
            <a:r>
              <a:rPr lang="ru-RU" sz="1200" dirty="0" smtClean="0">
                <a:solidFill>
                  <a:schemeClr val="accent1">
                    <a:lumMod val="75000"/>
                  </a:schemeClr>
                </a:solidFill>
                <a:latin typeface="Tahoma" pitchFamily="34" charset="0"/>
                <a:ea typeface="Tahoma" pitchFamily="34" charset="0"/>
                <a:cs typeface="Tahoma" pitchFamily="34" charset="0"/>
              </a:rPr>
              <a:t>;</a:t>
            </a:r>
            <a:endParaRPr lang="ru-RU" sz="1200" dirty="0">
              <a:solidFill>
                <a:schemeClr val="accent1">
                  <a:lumMod val="75000"/>
                </a:schemeClr>
              </a:solidFill>
              <a:latin typeface="Tahoma" pitchFamily="34" charset="0"/>
              <a:ea typeface="Tahoma" pitchFamily="34" charset="0"/>
              <a:cs typeface="Tahoma" pitchFamily="34" charset="0"/>
            </a:endParaRPr>
          </a:p>
          <a:p>
            <a:pPr marL="300038" lvl="0" indent="-285750" algn="just">
              <a:buFont typeface="Wingdings" panose="05000000000000000000" pitchFamily="2" charset="2"/>
              <a:buChar char="Ø"/>
            </a:pPr>
            <a:r>
              <a:rPr lang="ru-RU" sz="1200" dirty="0" err="1" smtClean="0">
                <a:solidFill>
                  <a:schemeClr val="accent1">
                    <a:lumMod val="75000"/>
                  </a:schemeClr>
                </a:solidFill>
                <a:latin typeface="Tahoma" pitchFamily="34" charset="0"/>
                <a:ea typeface="Tahoma" pitchFamily="34" charset="0"/>
                <a:cs typeface="Tahoma" pitchFamily="34" charset="0"/>
              </a:rPr>
              <a:t>Карантиндік</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фитосанитариялық</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талаптарға</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сай</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келмейтін</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карантинге</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жатқызылған</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өнімді</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әкелу</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және</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оның</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транзиті</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фактілерінің</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көбеюі</a:t>
            </a:r>
            <a:r>
              <a:rPr lang="ru-RU" sz="1200" dirty="0" smtClean="0">
                <a:solidFill>
                  <a:schemeClr val="accent1">
                    <a:lumMod val="75000"/>
                  </a:schemeClr>
                </a:solidFill>
                <a:latin typeface="Tahoma" pitchFamily="34" charset="0"/>
                <a:ea typeface="Tahoma" pitchFamily="34" charset="0"/>
                <a:cs typeface="Tahoma" pitchFamily="34" charset="0"/>
              </a:rPr>
              <a:t>; </a:t>
            </a:r>
          </a:p>
          <a:p>
            <a:pPr marL="300038" lvl="0" indent="-285750" algn="just">
              <a:buFont typeface="Wingdings" panose="05000000000000000000" pitchFamily="2" charset="2"/>
              <a:buChar char="Ø"/>
            </a:pPr>
            <a:r>
              <a:rPr lang="ru-RU" sz="1200" dirty="0" err="1" smtClean="0">
                <a:solidFill>
                  <a:schemeClr val="accent1">
                    <a:lumMod val="75000"/>
                  </a:schemeClr>
                </a:solidFill>
                <a:latin typeface="Tahoma" pitchFamily="34" charset="0"/>
                <a:ea typeface="Tahoma" pitchFamily="34" charset="0"/>
                <a:cs typeface="Tahoma" pitchFamily="34" charset="0"/>
              </a:rPr>
              <a:t>Өсімдік</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карантині</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саласындағы</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сыбайлас</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жемқорлық</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құқық</a:t>
            </a:r>
            <a:r>
              <a:rPr lang="ru-RU" sz="1200" dirty="0" smtClean="0">
                <a:solidFill>
                  <a:schemeClr val="accent1">
                    <a:lumMod val="75000"/>
                  </a:schemeClr>
                </a:solidFill>
                <a:latin typeface="Tahoma" pitchFamily="34" charset="0"/>
                <a:ea typeface="Tahoma" pitchFamily="34" charset="0"/>
                <a:cs typeface="Tahoma" pitchFamily="34" charset="0"/>
              </a:rPr>
              <a:t> </a:t>
            </a:r>
            <a:r>
              <a:rPr lang="ru-RU" sz="1200" dirty="0" err="1" smtClean="0">
                <a:solidFill>
                  <a:schemeClr val="accent1">
                    <a:lumMod val="75000"/>
                  </a:schemeClr>
                </a:solidFill>
                <a:latin typeface="Tahoma" pitchFamily="34" charset="0"/>
                <a:ea typeface="Tahoma" pitchFamily="34" charset="0"/>
                <a:cs typeface="Tahoma" pitchFamily="34" charset="0"/>
              </a:rPr>
              <a:t>бұзушылықтар</a:t>
            </a:r>
            <a:r>
              <a:rPr lang="ru-RU" sz="1200" dirty="0" smtClean="0">
                <a:solidFill>
                  <a:schemeClr val="accent1">
                    <a:lumMod val="75000"/>
                  </a:schemeClr>
                </a:solidFill>
                <a:latin typeface="Tahoma" pitchFamily="34" charset="0"/>
                <a:ea typeface="Tahoma" pitchFamily="34" charset="0"/>
                <a:cs typeface="Tahoma" pitchFamily="34" charset="0"/>
              </a:rPr>
              <a:t>.</a:t>
            </a:r>
            <a:endParaRPr lang="ru-RU" sz="1200" dirty="0">
              <a:solidFill>
                <a:schemeClr val="accent1">
                  <a:lumMod val="75000"/>
                </a:schemeClr>
              </a:solidFill>
              <a:latin typeface="Tahoma" pitchFamily="34" charset="0"/>
              <a:ea typeface="Tahoma" pitchFamily="34" charset="0"/>
              <a:cs typeface="Tahoma" pitchFamily="34" charset="0"/>
            </a:endParaRPr>
          </a:p>
        </p:txBody>
      </p:sp>
      <p:sp>
        <p:nvSpPr>
          <p:cNvPr id="24" name="Скругленный прямоугольник 23"/>
          <p:cNvSpPr/>
          <p:nvPr/>
        </p:nvSpPr>
        <p:spPr>
          <a:xfrm>
            <a:off x="4686301" y="3547759"/>
            <a:ext cx="4349749" cy="756084"/>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r>
              <a:rPr lang="ru-RU" sz="1100" b="1" dirty="0" err="1" smtClean="0">
                <a:solidFill>
                  <a:schemeClr val="accent1">
                    <a:lumMod val="75000"/>
                  </a:schemeClr>
                </a:solidFill>
                <a:latin typeface="Tahoma" pitchFamily="34" charset="0"/>
                <a:ea typeface="Tahoma" pitchFamily="34" charset="0"/>
                <a:cs typeface="Tahoma" pitchFamily="34" charset="0"/>
              </a:rPr>
              <a:t>Карантиндік</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объектілердің</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a:solidFill>
                  <a:schemeClr val="accent1">
                    <a:lumMod val="75000"/>
                  </a:schemeClr>
                </a:solidFill>
                <a:latin typeface="Tahoma" pitchFamily="34" charset="0"/>
                <a:ea typeface="Tahoma" pitchFamily="34" charset="0"/>
                <a:cs typeface="Tahoma" pitchFamily="34" charset="0"/>
              </a:rPr>
              <a:t>жаңа</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түрлерінің</a:t>
            </a:r>
            <a:r>
              <a:rPr lang="ru-RU" sz="1100" b="1" dirty="0" smtClean="0">
                <a:solidFill>
                  <a:schemeClr val="accent1">
                    <a:lumMod val="75000"/>
                  </a:schemeClr>
                </a:solidFill>
                <a:latin typeface="Tahoma" pitchFamily="34" charset="0"/>
                <a:ea typeface="Tahoma" pitchFamily="34" charset="0"/>
                <a:cs typeface="Tahoma" pitchFamily="34" charset="0"/>
              </a:rPr>
              <a:t> интродукциясы мен </a:t>
            </a:r>
            <a:r>
              <a:rPr lang="ru-RU" sz="1100" b="1" dirty="0" err="1" smtClean="0">
                <a:solidFill>
                  <a:schemeClr val="accent1">
                    <a:lumMod val="75000"/>
                  </a:schemeClr>
                </a:solidFill>
                <a:latin typeface="Tahoma" pitchFamily="34" charset="0"/>
                <a:ea typeface="Tahoma" pitchFamily="34" charset="0"/>
                <a:cs typeface="Tahoma" pitchFamily="34" charset="0"/>
              </a:rPr>
              <a:t>таралуын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болдырмау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Талаптарға</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сай</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келмейтін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өнімнің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әкелінуі</a:t>
            </a:r>
            <a:r>
              <a:rPr lang="ru-RU" sz="1100" b="1" dirty="0" smtClean="0">
                <a:solidFill>
                  <a:schemeClr val="accent1">
                    <a:lumMod val="75000"/>
                  </a:schemeClr>
                </a:solidFill>
                <a:latin typeface="Tahoma" pitchFamily="34" charset="0"/>
                <a:ea typeface="Tahoma" pitchFamily="34" charset="0"/>
                <a:cs typeface="Tahoma" pitchFamily="34" charset="0"/>
              </a:rPr>
              <a:t> мен </a:t>
            </a:r>
            <a:r>
              <a:rPr lang="ru-RU" sz="1100" b="1" dirty="0" err="1" smtClean="0">
                <a:solidFill>
                  <a:schemeClr val="accent1">
                    <a:lumMod val="75000"/>
                  </a:schemeClr>
                </a:solidFill>
                <a:latin typeface="Tahoma" pitchFamily="34" charset="0"/>
                <a:ea typeface="Tahoma" pitchFamily="34" charset="0"/>
                <a:cs typeface="Tahoma" pitchFamily="34" charset="0"/>
              </a:rPr>
              <a:t>транзитінің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уақтылы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жолын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кесу</a:t>
            </a:r>
            <a:r>
              <a:rPr lang="ru-RU" sz="1100" b="1" dirty="0">
                <a:solidFill>
                  <a:schemeClr val="accent1">
                    <a:lumMod val="75000"/>
                  </a:schemeClr>
                </a:solidFill>
                <a:latin typeface="Tahoma" pitchFamily="34" charset="0"/>
                <a:ea typeface="Tahoma" pitchFamily="34" charset="0"/>
                <a:cs typeface="Tahoma" pitchFamily="34" charset="0"/>
              </a:rPr>
              <a:t>;</a:t>
            </a:r>
            <a:endParaRPr lang="ru-RU" sz="1100" b="1" dirty="0" smtClean="0">
              <a:solidFill>
                <a:schemeClr val="accent1">
                  <a:lumMod val="75000"/>
                </a:schemeClr>
              </a:solidFill>
              <a:latin typeface="Tahoma" pitchFamily="34" charset="0"/>
              <a:ea typeface="Tahoma" pitchFamily="34" charset="0"/>
              <a:cs typeface="Tahoma" pitchFamily="34" charset="0"/>
            </a:endParaRPr>
          </a:p>
        </p:txBody>
      </p:sp>
      <p:sp>
        <p:nvSpPr>
          <p:cNvPr id="19" name="Скругленный прямоугольник 18"/>
          <p:cNvSpPr/>
          <p:nvPr/>
        </p:nvSpPr>
        <p:spPr>
          <a:xfrm>
            <a:off x="4686301" y="4353948"/>
            <a:ext cx="4349749" cy="486054"/>
          </a:xfrm>
          <a:prstGeom prst="roundRect">
            <a:avLst>
              <a:gd name="adj" fmla="val 11155"/>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r>
              <a:rPr lang="ru-RU" sz="1100" b="1" dirty="0" err="1" smtClean="0">
                <a:solidFill>
                  <a:schemeClr val="accent1">
                    <a:lumMod val="75000"/>
                  </a:schemeClr>
                </a:solidFill>
                <a:latin typeface="Tahoma" pitchFamily="34" charset="0"/>
                <a:ea typeface="Tahoma" pitchFamily="34" charset="0"/>
                <a:cs typeface="Tahoma" pitchFamily="34" charset="0"/>
              </a:rPr>
              <a:t>Өсімдіктер</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карантині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саласындағы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сыбайлас</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жемқорлық</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көрінісі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фактілерін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қысқарту</a:t>
            </a:r>
            <a:r>
              <a:rPr lang="ru-RU" sz="1100" b="1" dirty="0" smtClean="0">
                <a:solidFill>
                  <a:schemeClr val="accent1">
                    <a:lumMod val="75000"/>
                  </a:schemeClr>
                </a:solidFill>
                <a:latin typeface="Tahoma" pitchFamily="34" charset="0"/>
                <a:ea typeface="Tahoma" pitchFamily="34" charset="0"/>
                <a:cs typeface="Tahoma" pitchFamily="34" charset="0"/>
              </a:rPr>
              <a:t>;</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23" name="Скругленный прямоугольник 22"/>
          <p:cNvSpPr/>
          <p:nvPr/>
        </p:nvSpPr>
        <p:spPr>
          <a:xfrm>
            <a:off x="107951" y="1851670"/>
            <a:ext cx="4343828"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err="1" smtClean="0">
                <a:solidFill>
                  <a:schemeClr val="accent1">
                    <a:lumMod val="75000"/>
                  </a:schemeClr>
                </a:solidFill>
                <a:latin typeface="Tahoma" pitchFamily="34" charset="0"/>
                <a:cs typeface="Tahoma" pitchFamily="34" charset="0"/>
              </a:rPr>
              <a:t>Ұсынылатын</a:t>
            </a:r>
            <a:r>
              <a:rPr lang="ru-RU" sz="1600" b="1" dirty="0" smtClean="0">
                <a:solidFill>
                  <a:schemeClr val="accent1">
                    <a:lumMod val="75000"/>
                  </a:schemeClr>
                </a:solidFill>
                <a:latin typeface="Tahoma" pitchFamily="34" charset="0"/>
                <a:cs typeface="Tahoma" pitchFamily="34" charset="0"/>
              </a:rPr>
              <a:t> </a:t>
            </a:r>
            <a:r>
              <a:rPr lang="ru-RU" sz="1600" b="1" dirty="0" err="1" smtClean="0">
                <a:solidFill>
                  <a:schemeClr val="accent1">
                    <a:lumMod val="75000"/>
                  </a:schemeClr>
                </a:solidFill>
                <a:latin typeface="Tahoma" pitchFamily="34" charset="0"/>
                <a:cs typeface="Tahoma" pitchFamily="34" charset="0"/>
              </a:rPr>
              <a:t>шаралар</a:t>
            </a:r>
            <a:r>
              <a:rPr lang="ru-RU" sz="1600" b="1" dirty="0" smtClean="0">
                <a:solidFill>
                  <a:schemeClr val="accent1">
                    <a:lumMod val="75000"/>
                  </a:schemeClr>
                </a:solidFill>
                <a:latin typeface="Tahoma" pitchFamily="34" charset="0"/>
                <a:cs typeface="Tahoma" pitchFamily="34" charset="0"/>
              </a:rPr>
              <a:t>: </a:t>
            </a:r>
            <a:endParaRPr lang="ru-RU" sz="1600" b="1" dirty="0">
              <a:solidFill>
                <a:schemeClr val="accent1">
                  <a:lumMod val="75000"/>
                </a:schemeClr>
              </a:solidFill>
              <a:latin typeface="Tahoma" pitchFamily="34" charset="0"/>
              <a:cs typeface="Tahoma" pitchFamily="34" charset="0"/>
            </a:endParaRPr>
          </a:p>
        </p:txBody>
      </p:sp>
      <p:sp>
        <p:nvSpPr>
          <p:cNvPr id="25" name="Скругленный прямоугольник 24"/>
          <p:cNvSpPr/>
          <p:nvPr/>
        </p:nvSpPr>
        <p:spPr>
          <a:xfrm>
            <a:off x="4686301" y="1851670"/>
            <a:ext cx="4349749"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600" b="1" dirty="0" err="1" smtClean="0">
                <a:solidFill>
                  <a:schemeClr val="accent1">
                    <a:lumMod val="75000"/>
                  </a:schemeClr>
                </a:solidFill>
                <a:latin typeface="Tahoma" pitchFamily="34" charset="0"/>
                <a:cs typeface="Tahoma" pitchFamily="34" charset="0"/>
              </a:rPr>
              <a:t>Күтілетін</a:t>
            </a:r>
            <a:r>
              <a:rPr lang="ru-RU" sz="1600" b="1" dirty="0" smtClean="0">
                <a:solidFill>
                  <a:schemeClr val="accent1">
                    <a:lumMod val="75000"/>
                  </a:schemeClr>
                </a:solidFill>
                <a:latin typeface="Tahoma" pitchFamily="34" charset="0"/>
                <a:cs typeface="Tahoma" pitchFamily="34" charset="0"/>
              </a:rPr>
              <a:t> </a:t>
            </a:r>
            <a:r>
              <a:rPr lang="ru-RU" sz="1600" b="1" dirty="0" err="1" smtClean="0">
                <a:solidFill>
                  <a:schemeClr val="accent1">
                    <a:lumMod val="75000"/>
                  </a:schemeClr>
                </a:solidFill>
                <a:latin typeface="Tahoma" pitchFamily="34" charset="0"/>
                <a:cs typeface="Tahoma" pitchFamily="34" charset="0"/>
              </a:rPr>
              <a:t>әсер</a:t>
            </a:r>
            <a:r>
              <a:rPr lang="ru-RU" sz="1600" b="1" dirty="0" smtClean="0">
                <a:solidFill>
                  <a:schemeClr val="accent1">
                    <a:lumMod val="75000"/>
                  </a:schemeClr>
                </a:solidFill>
                <a:latin typeface="Tahoma" pitchFamily="34" charset="0"/>
                <a:cs typeface="Tahoma" pitchFamily="34" charset="0"/>
              </a:rPr>
              <a:t>: </a:t>
            </a:r>
            <a:endParaRPr lang="ru-RU" sz="1600" b="1" dirty="0">
              <a:solidFill>
                <a:schemeClr val="accent1">
                  <a:lumMod val="75000"/>
                </a:schemeClr>
              </a:solidFill>
              <a:latin typeface="Tahoma" pitchFamily="34" charset="0"/>
              <a:cs typeface="Tahoma" pitchFamily="34" charset="0"/>
            </a:endParaRPr>
          </a:p>
        </p:txBody>
      </p:sp>
      <p:sp>
        <p:nvSpPr>
          <p:cNvPr id="22" name="Номер слайда 1"/>
          <p:cNvSpPr txBox="1">
            <a:spLocks/>
          </p:cNvSpPr>
          <p:nvPr/>
        </p:nvSpPr>
        <p:spPr>
          <a:xfrm>
            <a:off x="6995937" y="4869656"/>
            <a:ext cx="2133600" cy="273844"/>
          </a:xfrm>
          <a:prstGeom prst="rect">
            <a:avLst/>
          </a:prstGeom>
        </p:spPr>
        <p:txBody>
          <a:bodyPr vert="horz" wrap="square" lIns="91440" tIns="45720" rIns="91440" bIns="45720" numCol="1" anchor="ctr" anchorCtr="0" compatLnSpc="1">
            <a:prstTxWarp prst="textNoShape">
              <a:avLst/>
            </a:prstTxWarp>
          </a:bodyPr>
          <a:lstStyle>
            <a:defPPr>
              <a:defRPr lang="ru-RU"/>
            </a:defPPr>
            <a:lvl1pPr algn="r" rtl="0" eaLnBrk="1" fontAlgn="base" hangingPunct="1">
              <a:spcBef>
                <a:spcPct val="0"/>
              </a:spcBef>
              <a:spcAft>
                <a:spcPct val="0"/>
              </a:spcAft>
              <a:defRPr sz="1200" kern="1200">
                <a:solidFill>
                  <a:srgbClr val="898989"/>
                </a:solidFill>
                <a:latin typeface="Calibri" panose="020F0502020204030204" pitchFamily="34"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ru-RU" sz="900" b="1" dirty="0" smtClean="0">
                <a:solidFill>
                  <a:schemeClr val="tx2">
                    <a:lumMod val="75000"/>
                  </a:schemeClr>
                </a:solidFill>
                <a:latin typeface="Arial" panose="020B0604020202020204" pitchFamily="34" charset="0"/>
                <a:cs typeface="Arial" panose="020B0604020202020204" pitchFamily="34" charset="0"/>
              </a:rPr>
              <a:t>19</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051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bwMode="auto">
          <a:xfrm>
            <a:off x="182531" y="300167"/>
            <a:ext cx="8715375" cy="1191"/>
          </a:xfrm>
          <a:prstGeom prst="line">
            <a:avLst/>
          </a:prstGeom>
          <a:ln w="666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Заголовок 1"/>
          <p:cNvSpPr txBox="1">
            <a:spLocks/>
          </p:cNvSpPr>
          <p:nvPr/>
        </p:nvSpPr>
        <p:spPr bwMode="auto">
          <a:xfrm>
            <a:off x="0" y="-39906"/>
            <a:ext cx="9180512" cy="2678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lvl="0" algn="ctr" eaLnBrk="0" hangingPunct="0">
              <a:defRPr/>
            </a:pPr>
            <a:r>
              <a:rPr lang="ru-RU" sz="1600" b="1" dirty="0" smtClean="0">
                <a:solidFill>
                  <a:srgbClr val="254061"/>
                </a:solidFill>
                <a:latin typeface="Tahoma" pitchFamily="34" charset="0"/>
                <a:cs typeface="Tahoma" pitchFamily="34" charset="0"/>
              </a:rPr>
              <a:t>АӨК-</a:t>
            </a:r>
            <a:r>
              <a:rPr lang="ru-RU" sz="1600" b="1" dirty="0" err="1" smtClean="0">
                <a:solidFill>
                  <a:srgbClr val="254061"/>
                </a:solidFill>
                <a:latin typeface="Tahoma" pitchFamily="34" charset="0"/>
                <a:cs typeface="Tahoma" pitchFamily="34" charset="0"/>
              </a:rPr>
              <a:t>ні</a:t>
            </a:r>
            <a:r>
              <a:rPr lang="ru-RU" sz="1600" b="1" dirty="0" smtClean="0">
                <a:solidFill>
                  <a:srgbClr val="254061"/>
                </a:solidFill>
                <a:latin typeface="Tahoma" pitchFamily="34" charset="0"/>
                <a:cs typeface="Tahoma" pitchFamily="34" charset="0"/>
              </a:rPr>
              <a:t> </a:t>
            </a:r>
            <a:r>
              <a:rPr lang="ru-RU" sz="1600" b="1" dirty="0" err="1">
                <a:solidFill>
                  <a:srgbClr val="254061"/>
                </a:solidFill>
                <a:latin typeface="Tahoma" pitchFamily="34" charset="0"/>
                <a:cs typeface="Tahoma" pitchFamily="34" charset="0"/>
              </a:rPr>
              <a:t>дамытудың</a:t>
            </a:r>
            <a:r>
              <a:rPr lang="ru-RU" sz="1600" b="1" dirty="0">
                <a:solidFill>
                  <a:srgbClr val="254061"/>
                </a:solidFill>
                <a:latin typeface="Tahoma" pitchFamily="34" charset="0"/>
                <a:cs typeface="Tahoma" pitchFamily="34" charset="0"/>
              </a:rPr>
              <a:t> 2017 - 2021 </a:t>
            </a:r>
            <a:r>
              <a:rPr lang="ru-RU" sz="1600" b="1" dirty="0" err="1">
                <a:solidFill>
                  <a:srgbClr val="254061"/>
                </a:solidFill>
                <a:latin typeface="Tahoma" pitchFamily="34" charset="0"/>
                <a:cs typeface="Tahoma" pitchFamily="34" charset="0"/>
              </a:rPr>
              <a:t>жылдарға</a:t>
            </a:r>
            <a:r>
              <a:rPr lang="ru-RU" sz="1600" b="1" dirty="0">
                <a:solidFill>
                  <a:srgbClr val="254061"/>
                </a:solidFill>
                <a:latin typeface="Tahoma" pitchFamily="34" charset="0"/>
                <a:cs typeface="Tahoma" pitchFamily="34" charset="0"/>
              </a:rPr>
              <a:t> </a:t>
            </a:r>
            <a:r>
              <a:rPr lang="ru-RU" sz="1600" b="1" dirty="0" err="1">
                <a:solidFill>
                  <a:srgbClr val="254061"/>
                </a:solidFill>
                <a:latin typeface="Tahoma" pitchFamily="34" charset="0"/>
                <a:cs typeface="Tahoma" pitchFamily="34" charset="0"/>
              </a:rPr>
              <a:t>арналған</a:t>
            </a:r>
            <a:r>
              <a:rPr lang="ru-RU" sz="1600" b="1" dirty="0">
                <a:solidFill>
                  <a:srgbClr val="254061"/>
                </a:solidFill>
                <a:latin typeface="Tahoma" pitchFamily="34" charset="0"/>
                <a:cs typeface="Tahoma" pitchFamily="34" charset="0"/>
              </a:rPr>
              <a:t> </a:t>
            </a:r>
            <a:r>
              <a:rPr lang="ru-RU" sz="1600" b="1" dirty="0" err="1" smtClean="0">
                <a:solidFill>
                  <a:srgbClr val="254061"/>
                </a:solidFill>
                <a:latin typeface="Tahoma" pitchFamily="34" charset="0"/>
                <a:cs typeface="Tahoma" pitchFamily="34" charset="0"/>
              </a:rPr>
              <a:t>мемлекеттік</a:t>
            </a:r>
            <a:r>
              <a:rPr lang="ru-RU" sz="1600" b="1" dirty="0" smtClean="0">
                <a:solidFill>
                  <a:srgbClr val="254061"/>
                </a:solidFill>
                <a:latin typeface="Tahoma" pitchFamily="34" charset="0"/>
                <a:cs typeface="Tahoma" pitchFamily="34" charset="0"/>
              </a:rPr>
              <a:t> </a:t>
            </a:r>
            <a:r>
              <a:rPr lang="ru-RU" sz="1600" b="1" dirty="0" err="1" smtClean="0">
                <a:solidFill>
                  <a:srgbClr val="254061"/>
                </a:solidFill>
                <a:latin typeface="Tahoma" pitchFamily="34" charset="0"/>
                <a:cs typeface="Tahoma" pitchFamily="34" charset="0"/>
              </a:rPr>
              <a:t>бағдарламасы</a:t>
            </a:r>
            <a:endParaRPr kumimoji="0" lang="ru-RU" sz="1600" b="1" i="0" u="none" strike="noStrike" kern="1200" cap="none" spc="0" normalizeH="0" baseline="0" noProof="0" dirty="0" smtClean="0">
              <a:ln>
                <a:noFill/>
              </a:ln>
              <a:solidFill>
                <a:schemeClr val="tx2"/>
              </a:solidFill>
              <a:effectLst/>
              <a:uLnTx/>
              <a:uFillTx/>
              <a:latin typeface="Arial" pitchFamily="34" charset="0"/>
              <a:ea typeface="Tahoma" pitchFamily="34" charset="0"/>
              <a:cs typeface="Arial" pitchFamily="34" charset="0"/>
            </a:endParaRPr>
          </a:p>
        </p:txBody>
      </p:sp>
      <p:sp>
        <p:nvSpPr>
          <p:cNvPr id="19" name="Скругленный прямоугольник 18"/>
          <p:cNvSpPr/>
          <p:nvPr/>
        </p:nvSpPr>
        <p:spPr>
          <a:xfrm>
            <a:off x="107950" y="1347788"/>
            <a:ext cx="4320034" cy="935930"/>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lvl="0" algn="just">
              <a:spcAft>
                <a:spcPts val="0"/>
              </a:spcAft>
            </a:pPr>
            <a:r>
              <a:rPr lang="ru-RU" sz="1000" b="1" dirty="0" err="1">
                <a:solidFill>
                  <a:schemeClr val="accent1">
                    <a:lumMod val="75000"/>
                  </a:schemeClr>
                </a:solidFill>
                <a:latin typeface="Arial" pitchFamily="34" charset="0"/>
                <a:cs typeface="Arial" pitchFamily="34" charset="0"/>
              </a:rPr>
              <a:t>Нарықтарда</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сұранысқа</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ие</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бәсекеге</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қабілетті</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агроөнеркәсіптік</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кешен</a:t>
            </a:r>
            <a:r>
              <a:rPr lang="ru-RU" sz="1000" b="1" dirty="0" smtClean="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өнімін</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өндіруді</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қамтамасыз</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ету</a:t>
            </a:r>
            <a:r>
              <a:rPr lang="ru-RU" sz="1000" b="1" dirty="0" smtClean="0">
                <a:solidFill>
                  <a:schemeClr val="accent1">
                    <a:lumMod val="75000"/>
                  </a:schemeClr>
                </a:solidFill>
                <a:latin typeface="Arial" pitchFamily="34" charset="0"/>
                <a:cs typeface="Arial" pitchFamily="34" charset="0"/>
              </a:rPr>
              <a:t> </a:t>
            </a:r>
            <a:r>
              <a:rPr lang="ru-RU" sz="900" i="1" dirty="0" smtClean="0">
                <a:solidFill>
                  <a:schemeClr val="accent1">
                    <a:lumMod val="75000"/>
                  </a:schemeClr>
                </a:solidFill>
                <a:latin typeface="Arial" pitchFamily="34" charset="0"/>
                <a:cs typeface="Arial" pitchFamily="34" charset="0"/>
              </a:rPr>
              <a:t>(</a:t>
            </a:r>
            <a:r>
              <a:rPr lang="en-US" sz="900" i="1" dirty="0" smtClean="0">
                <a:solidFill>
                  <a:schemeClr val="accent1">
                    <a:lumMod val="75000"/>
                  </a:schemeClr>
                </a:solidFill>
                <a:latin typeface="Arial" pitchFamily="34" charset="0"/>
                <a:cs typeface="Arial" pitchFamily="34" charset="0"/>
              </a:rPr>
              <a:t>SMART</a:t>
            </a:r>
            <a:r>
              <a:rPr lang="kk-KZ" sz="900" i="1" dirty="0" smtClean="0">
                <a:solidFill>
                  <a:schemeClr val="accent1">
                    <a:lumMod val="75000"/>
                  </a:schemeClr>
                </a:solidFill>
                <a:latin typeface="Arial" pitchFamily="34" charset="0"/>
                <a:cs typeface="Arial" pitchFamily="34" charset="0"/>
              </a:rPr>
              <a:t> принциптеріне сәйкес келмейді</a:t>
            </a:r>
            <a:r>
              <a:rPr lang="ru-RU" sz="900" i="1" dirty="0" smtClean="0">
                <a:solidFill>
                  <a:schemeClr val="accent1">
                    <a:lumMod val="75000"/>
                  </a:schemeClr>
                </a:solidFill>
                <a:latin typeface="Arial" pitchFamily="34" charset="0"/>
                <a:cs typeface="Arial" pitchFamily="34" charset="0"/>
              </a:rPr>
              <a:t>)</a:t>
            </a:r>
            <a:endParaRPr lang="ru-RU" sz="1000" i="1" dirty="0">
              <a:solidFill>
                <a:schemeClr val="accent1">
                  <a:lumMod val="75000"/>
                </a:schemeClr>
              </a:solidFill>
              <a:latin typeface="Arial" pitchFamily="34" charset="0"/>
              <a:cs typeface="Arial" pitchFamily="34" charset="0"/>
            </a:endParaRPr>
          </a:p>
        </p:txBody>
      </p:sp>
      <p:sp>
        <p:nvSpPr>
          <p:cNvPr id="25" name="Прямоугольник 9"/>
          <p:cNvSpPr>
            <a:spLocks noChangeArrowheads="1"/>
          </p:cNvSpPr>
          <p:nvPr/>
        </p:nvSpPr>
        <p:spPr bwMode="auto">
          <a:xfrm>
            <a:off x="107504" y="1029385"/>
            <a:ext cx="421253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u-RU" sz="1000" b="1" dirty="0" err="1" smtClean="0">
                <a:solidFill>
                  <a:schemeClr val="accent1">
                    <a:lumMod val="75000"/>
                  </a:schemeClr>
                </a:solidFill>
                <a:latin typeface="Arial" pitchFamily="34" charset="0"/>
                <a:cs typeface="Arial" pitchFamily="34" charset="0"/>
              </a:rPr>
              <a:t>Қолданыстағы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бағдарламаның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мақсаты</a:t>
            </a:r>
            <a:endParaRPr lang="ru-RU" sz="1000" b="1" dirty="0">
              <a:solidFill>
                <a:schemeClr val="accent1">
                  <a:lumMod val="75000"/>
                </a:schemeClr>
              </a:solidFill>
              <a:latin typeface="Arial" pitchFamily="34" charset="0"/>
              <a:cs typeface="Arial" pitchFamily="34" charset="0"/>
            </a:endParaRPr>
          </a:p>
        </p:txBody>
      </p:sp>
      <p:sp>
        <p:nvSpPr>
          <p:cNvPr id="33" name="Прямоугольник 9"/>
          <p:cNvSpPr>
            <a:spLocks noChangeArrowheads="1"/>
          </p:cNvSpPr>
          <p:nvPr/>
        </p:nvSpPr>
        <p:spPr bwMode="auto">
          <a:xfrm>
            <a:off x="1331640" y="333621"/>
            <a:ext cx="648072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u-RU" sz="1000" b="1" dirty="0" smtClean="0">
                <a:solidFill>
                  <a:srgbClr val="17375E"/>
                </a:solidFill>
                <a:latin typeface="Arial" pitchFamily="34" charset="0"/>
                <a:cs typeface="Arial" pitchFamily="34" charset="0"/>
              </a:rPr>
              <a:t>ҚАЗАҚСТАН РЕСПУБЛИКАСЫНЫҢ 2025 ЖЫЛҒА ДЕЙІНГІ СТРАТЕГИЯЛЫҚ ДАМУ </a:t>
            </a:r>
            <a:r>
              <a:rPr lang="ru-RU" sz="1000" b="1" dirty="0">
                <a:solidFill>
                  <a:srgbClr val="17375E"/>
                </a:solidFill>
                <a:latin typeface="Arial" pitchFamily="34" charset="0"/>
                <a:cs typeface="Arial" pitchFamily="34" charset="0"/>
              </a:rPr>
              <a:t>ЖОСПАРЫ</a:t>
            </a:r>
          </a:p>
        </p:txBody>
      </p:sp>
      <p:sp>
        <p:nvSpPr>
          <p:cNvPr id="34" name="Скругленный прямоугольник 33"/>
          <p:cNvSpPr/>
          <p:nvPr/>
        </p:nvSpPr>
        <p:spPr>
          <a:xfrm>
            <a:off x="107949" y="566345"/>
            <a:ext cx="8932533" cy="421229"/>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lvl="0" algn="just">
              <a:spcAft>
                <a:spcPts val="0"/>
              </a:spcAft>
            </a:pPr>
            <a:r>
              <a:rPr lang="ru-RU" sz="1000" b="1" u="sng" dirty="0">
                <a:solidFill>
                  <a:srgbClr val="C00000"/>
                </a:solidFill>
                <a:latin typeface="Arial" pitchFamily="34" charset="0"/>
                <a:cs typeface="Arial" pitchFamily="34" charset="0"/>
              </a:rPr>
              <a:t>5-тарау, 2-саясат, </a:t>
            </a:r>
            <a:r>
              <a:rPr lang="ru-RU" sz="1000" b="1" u="sng" dirty="0" smtClean="0">
                <a:solidFill>
                  <a:srgbClr val="C00000"/>
                </a:solidFill>
                <a:latin typeface="Arial" pitchFamily="34" charset="0"/>
                <a:cs typeface="Arial" pitchFamily="34" charset="0"/>
              </a:rPr>
              <a:t>1-міндет:</a:t>
            </a:r>
            <a:r>
              <a:rPr lang="ru-RU" sz="1000" b="1" dirty="0" smtClean="0">
                <a:solidFill>
                  <a:srgbClr val="C00000"/>
                </a:solidFill>
                <a:latin typeface="Arial" pitchFamily="34" charset="0"/>
                <a:cs typeface="Arial" pitchFamily="34" charset="0"/>
              </a:rPr>
              <a:t> </a:t>
            </a:r>
            <a:r>
              <a:rPr lang="ru-RU" sz="1000" b="1" dirty="0" smtClean="0">
                <a:solidFill>
                  <a:schemeClr val="accent1">
                    <a:lumMod val="75000"/>
                  </a:schemeClr>
                </a:solidFill>
                <a:latin typeface="Arial" pitchFamily="34" charset="0"/>
                <a:cs typeface="Arial" pitchFamily="34" charset="0"/>
              </a:rPr>
              <a:t>5 </a:t>
            </a:r>
            <a:r>
              <a:rPr lang="ru-RU" sz="1000" b="1" dirty="0" err="1">
                <a:solidFill>
                  <a:schemeClr val="accent1">
                    <a:lumMod val="75000"/>
                  </a:schemeClr>
                </a:solidFill>
                <a:latin typeface="Arial" pitchFamily="34" charset="0"/>
                <a:cs typeface="Arial" pitchFamily="34" charset="0"/>
              </a:rPr>
              <a:t>жыл</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ішінде</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еңбек</a:t>
            </a:r>
            <a:r>
              <a:rPr lang="ru-RU" sz="1000" b="1" dirty="0" smtClean="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өнімділігін</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және</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өңделген</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ауыл</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шаруашылығы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өнімінің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экспортын</a:t>
            </a:r>
            <a:r>
              <a:rPr lang="ru-RU" sz="1000" b="1" dirty="0" smtClean="0">
                <a:solidFill>
                  <a:schemeClr val="accent1">
                    <a:lumMod val="75000"/>
                  </a:schemeClr>
                </a:solidFill>
                <a:latin typeface="Arial" pitchFamily="34" charset="0"/>
                <a:cs typeface="Arial" pitchFamily="34" charset="0"/>
              </a:rPr>
              <a:t> 2,5 </a:t>
            </a:r>
            <a:r>
              <a:rPr lang="ru-RU" sz="1000" b="1" dirty="0" err="1">
                <a:solidFill>
                  <a:schemeClr val="accent1">
                    <a:lumMod val="75000"/>
                  </a:schemeClr>
                </a:solidFill>
                <a:latin typeface="Arial" pitchFamily="34" charset="0"/>
                <a:cs typeface="Arial" pitchFamily="34" charset="0"/>
              </a:rPr>
              <a:t>есеге</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арттыру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жоспарлануда</a:t>
            </a:r>
            <a:endParaRPr lang="ru-RU" sz="1000" b="1" dirty="0">
              <a:solidFill>
                <a:schemeClr val="accent1">
                  <a:lumMod val="75000"/>
                </a:schemeClr>
              </a:solidFill>
              <a:latin typeface="Arial" pitchFamily="34" charset="0"/>
              <a:cs typeface="Arial" pitchFamily="34" charset="0"/>
            </a:endParaRPr>
          </a:p>
        </p:txBody>
      </p:sp>
      <p:sp>
        <p:nvSpPr>
          <p:cNvPr id="32" name="Скругленный прямоугольник 31"/>
          <p:cNvSpPr/>
          <p:nvPr/>
        </p:nvSpPr>
        <p:spPr>
          <a:xfrm>
            <a:off x="107950" y="2427733"/>
            <a:ext cx="4338158" cy="2506575"/>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r>
              <a:rPr lang="ru-RU" sz="950" b="1" dirty="0" smtClean="0">
                <a:solidFill>
                  <a:schemeClr val="accent1">
                    <a:lumMod val="75000"/>
                  </a:schemeClr>
                </a:solidFill>
                <a:latin typeface="Arial" pitchFamily="34" charset="0"/>
                <a:cs typeface="Arial" pitchFamily="34" charset="0"/>
              </a:rPr>
              <a:t>МІНДЕТТЕР: </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ұсақ</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және</a:t>
            </a:r>
            <a:r>
              <a:rPr lang="ru-RU" sz="950" dirty="0">
                <a:solidFill>
                  <a:schemeClr val="accent1">
                    <a:lumMod val="75000"/>
                  </a:schemeClr>
                </a:solidFill>
                <a:latin typeface="Arial" pitchFamily="34" charset="0"/>
                <a:cs typeface="Arial" pitchFamily="34" charset="0"/>
              </a:rPr>
              <a:t> орта </a:t>
            </a:r>
            <a:r>
              <a:rPr lang="ru-RU" sz="950" dirty="0" err="1">
                <a:solidFill>
                  <a:schemeClr val="accent1">
                    <a:lumMod val="75000"/>
                  </a:schemeClr>
                </a:solidFill>
                <a:latin typeface="Arial" pitchFamily="34" charset="0"/>
                <a:cs typeface="Arial" pitchFamily="34" charset="0"/>
              </a:rPr>
              <a:t>шаруашылықтарды</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ауыл</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шаруашылығы</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кооперациясына</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тарту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ішкі</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нарықты</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молықтыру</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және</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отандық</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өнімнің</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экспорттық</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әлеуетін</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дамыту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мемлекеттік</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қаржылық</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қолдау</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шараларын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тиімді</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пайдалану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smtClean="0">
                <a:solidFill>
                  <a:schemeClr val="accent1">
                    <a:lumMod val="75000"/>
                  </a:schemeClr>
                </a:solidFill>
                <a:latin typeface="Arial" pitchFamily="34" charset="0"/>
                <a:cs typeface="Arial" pitchFamily="34" charset="0"/>
              </a:rPr>
              <a:t>су </a:t>
            </a:r>
            <a:r>
              <a:rPr lang="ru-RU" sz="950" dirty="0" err="1">
                <a:solidFill>
                  <a:schemeClr val="accent1">
                    <a:lumMod val="75000"/>
                  </a:schemeClr>
                </a:solidFill>
                <a:latin typeface="Arial" pitchFamily="34" charset="0"/>
                <a:cs typeface="Arial" pitchFamily="34" charset="0"/>
              </a:rPr>
              <a:t>ресурстарын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тиімді</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пайдалану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жер</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ресурстарын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тиімді</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пайдалану</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үшін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жағдайлар</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жасау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ауыл</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шаруашылығы</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тауарын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өндірушілердің</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техникамен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және</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химияландыру</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құралдарымен</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қамтамасыз</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етілуін</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арттыру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err="1" smtClean="0">
                <a:solidFill>
                  <a:schemeClr val="accent1">
                    <a:lumMod val="75000"/>
                  </a:schemeClr>
                </a:solidFill>
                <a:latin typeface="Arial" pitchFamily="34" charset="0"/>
                <a:cs typeface="Arial" pitchFamily="34" charset="0"/>
              </a:rPr>
              <a:t>сауда-логистикалық</a:t>
            </a:r>
            <a:r>
              <a:rPr lang="ru-RU" sz="950" dirty="0" smtClean="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инфрақұрылымды</a:t>
            </a:r>
            <a:r>
              <a:rPr lang="ru-RU" sz="950" dirty="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дамыту</a:t>
            </a:r>
            <a:r>
              <a:rPr lang="ru-RU" sz="950" dirty="0" smtClean="0">
                <a:solidFill>
                  <a:schemeClr val="accent1">
                    <a:lumMod val="75000"/>
                  </a:schemeClr>
                </a:solidFill>
                <a:latin typeface="Arial" pitchFamily="34" charset="0"/>
                <a:cs typeface="Arial" pitchFamily="34" charset="0"/>
              </a:rPr>
              <a:t>;</a:t>
            </a:r>
          </a:p>
          <a:p>
            <a:pPr indent="179388">
              <a:buFont typeface="Wingdings" panose="05000000000000000000" pitchFamily="2" charset="2"/>
              <a:buChar char="Ø"/>
            </a:pPr>
            <a:r>
              <a:rPr lang="ru-RU" sz="950" dirty="0" smtClean="0">
                <a:solidFill>
                  <a:schemeClr val="accent1">
                    <a:lumMod val="75000"/>
                  </a:schemeClr>
                </a:solidFill>
                <a:latin typeface="Arial" pitchFamily="34" charset="0"/>
                <a:cs typeface="Arial" pitchFamily="34" charset="0"/>
              </a:rPr>
              <a:t>АӨК-</a:t>
            </a:r>
            <a:r>
              <a:rPr lang="ru-RU" sz="950" dirty="0" err="1" smtClean="0">
                <a:solidFill>
                  <a:schemeClr val="accent1">
                    <a:lumMod val="75000"/>
                  </a:schemeClr>
                </a:solidFill>
                <a:latin typeface="Arial" pitchFamily="34" charset="0"/>
                <a:cs typeface="Arial" pitchFamily="34" charset="0"/>
              </a:rPr>
              <a:t>ні</a:t>
            </a:r>
            <a:r>
              <a:rPr lang="ru-RU" sz="950" dirty="0" smtClean="0">
                <a:solidFill>
                  <a:schemeClr val="accent1">
                    <a:lumMod val="75000"/>
                  </a:schemeClr>
                </a:solidFill>
                <a:latin typeface="Arial" pitchFamily="34" charset="0"/>
                <a:cs typeface="Arial" pitchFamily="34" charset="0"/>
              </a:rPr>
              <a:t> </a:t>
            </a:r>
            <a:r>
              <a:rPr lang="ru-RU" sz="950" dirty="0" err="1" smtClean="0">
                <a:solidFill>
                  <a:schemeClr val="accent1">
                    <a:lumMod val="75000"/>
                  </a:schemeClr>
                </a:solidFill>
                <a:latin typeface="Arial" pitchFamily="34" charset="0"/>
                <a:cs typeface="Arial" pitchFamily="34" charset="0"/>
              </a:rPr>
              <a:t>ғылыми-технологиялық</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кадрлық</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және</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ақпараттық-маркетингтік</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қамтамасыз</a:t>
            </a:r>
            <a:r>
              <a:rPr lang="ru-RU" sz="950" dirty="0">
                <a:solidFill>
                  <a:schemeClr val="accent1">
                    <a:lumMod val="75000"/>
                  </a:schemeClr>
                </a:solidFill>
                <a:latin typeface="Arial" pitchFamily="34" charset="0"/>
                <a:cs typeface="Arial" pitchFamily="34" charset="0"/>
              </a:rPr>
              <a:t> </a:t>
            </a:r>
            <a:r>
              <a:rPr lang="ru-RU" sz="950" dirty="0" err="1">
                <a:solidFill>
                  <a:schemeClr val="accent1">
                    <a:lumMod val="75000"/>
                  </a:schemeClr>
                </a:solidFill>
                <a:latin typeface="Arial" pitchFamily="34" charset="0"/>
                <a:cs typeface="Arial" pitchFamily="34" charset="0"/>
              </a:rPr>
              <a:t>ету</a:t>
            </a:r>
            <a:endParaRPr lang="ru-RU" sz="950" dirty="0">
              <a:solidFill>
                <a:schemeClr val="accent1">
                  <a:lumMod val="75000"/>
                </a:schemeClr>
              </a:solidFill>
              <a:latin typeface="Arial" pitchFamily="34" charset="0"/>
              <a:cs typeface="Arial" pitchFamily="34" charset="0"/>
            </a:endParaRPr>
          </a:p>
          <a:p>
            <a:pPr lvl="0"/>
            <a:endParaRPr lang="ru-RU" sz="950" b="1" dirty="0" smtClean="0">
              <a:solidFill>
                <a:schemeClr val="accent1">
                  <a:lumMod val="75000"/>
                </a:schemeClr>
              </a:solidFill>
              <a:latin typeface="Arial" pitchFamily="34" charset="0"/>
              <a:cs typeface="Arial" pitchFamily="34" charset="0"/>
            </a:endParaRPr>
          </a:p>
          <a:p>
            <a:pPr lvl="0"/>
            <a:endParaRPr lang="ru-RU" sz="950" b="1" dirty="0" smtClean="0">
              <a:solidFill>
                <a:schemeClr val="accent1">
                  <a:lumMod val="75000"/>
                </a:schemeClr>
              </a:solidFill>
              <a:latin typeface="Arial" pitchFamily="34" charset="0"/>
              <a:cs typeface="Arial" pitchFamily="34" charset="0"/>
            </a:endParaRPr>
          </a:p>
        </p:txBody>
      </p:sp>
      <p:sp>
        <p:nvSpPr>
          <p:cNvPr id="18"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2</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14" name="Скругленный прямоугольник 13"/>
          <p:cNvSpPr/>
          <p:nvPr/>
        </p:nvSpPr>
        <p:spPr>
          <a:xfrm>
            <a:off x="4733987" y="1317418"/>
            <a:ext cx="4302063" cy="1038308"/>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algn="just"/>
            <a:r>
              <a:rPr lang="kk-KZ" sz="1000" b="1" dirty="0" smtClean="0">
                <a:solidFill>
                  <a:schemeClr val="accent1">
                    <a:lumMod val="75000"/>
                  </a:schemeClr>
                </a:solidFill>
                <a:latin typeface="Arial" pitchFamily="34" charset="0"/>
                <a:cs typeface="Arial" pitchFamily="34" charset="0"/>
              </a:rPr>
              <a:t>Еңбек өнімділігін 2015 жылғы </a:t>
            </a:r>
            <a:r>
              <a:rPr lang="kk-KZ" sz="1000" b="1" dirty="0">
                <a:solidFill>
                  <a:schemeClr val="accent1">
                    <a:lumMod val="75000"/>
                  </a:schemeClr>
                </a:solidFill>
                <a:latin typeface="Arial" pitchFamily="34" charset="0"/>
                <a:cs typeface="Arial" pitchFamily="34" charset="0"/>
              </a:rPr>
              <a:t>ауыл шаруашылығында </a:t>
            </a:r>
            <a:r>
              <a:rPr lang="kk-KZ" sz="1000" b="1" dirty="0" smtClean="0">
                <a:solidFill>
                  <a:schemeClr val="accent1">
                    <a:lumMod val="75000"/>
                  </a:schemeClr>
                </a:solidFill>
                <a:latin typeface="Arial" pitchFamily="34" charset="0"/>
                <a:cs typeface="Arial" pitchFamily="34" charset="0"/>
              </a:rPr>
              <a:t>жұмыс істейтін </a:t>
            </a:r>
            <a:r>
              <a:rPr lang="kk-KZ" sz="1000" b="1" dirty="0">
                <a:solidFill>
                  <a:schemeClr val="accent1">
                    <a:lumMod val="75000"/>
                  </a:schemeClr>
                </a:solidFill>
                <a:latin typeface="Arial" pitchFamily="34" charset="0"/>
                <a:cs typeface="Arial" pitchFamily="34" charset="0"/>
              </a:rPr>
              <a:t>1 адамға </a:t>
            </a:r>
            <a:r>
              <a:rPr lang="kk-KZ" sz="1000" b="1" dirty="0" smtClean="0">
                <a:solidFill>
                  <a:schemeClr val="accent1">
                    <a:lumMod val="75000"/>
                  </a:schemeClr>
                </a:solidFill>
                <a:latin typeface="Arial" pitchFamily="34" charset="0"/>
                <a:cs typeface="Arial" pitchFamily="34" charset="0"/>
              </a:rPr>
              <a:t>шаққанда 1,2 </a:t>
            </a:r>
            <a:r>
              <a:rPr lang="kk-KZ" sz="1000" b="1" dirty="0">
                <a:solidFill>
                  <a:schemeClr val="accent1">
                    <a:lumMod val="75000"/>
                  </a:schemeClr>
                </a:solidFill>
                <a:latin typeface="Arial" pitchFamily="34" charset="0"/>
                <a:cs typeface="Arial" pitchFamily="34" charset="0"/>
              </a:rPr>
              <a:t>млн. теңгеден 2021 жылға қарай 3,7 млн</a:t>
            </a:r>
            <a:r>
              <a:rPr lang="kk-KZ" sz="1000" b="1" dirty="0" smtClean="0">
                <a:solidFill>
                  <a:schemeClr val="accent1">
                    <a:lumMod val="75000"/>
                  </a:schemeClr>
                </a:solidFill>
                <a:latin typeface="Arial" pitchFamily="34" charset="0"/>
                <a:cs typeface="Arial" pitchFamily="34" charset="0"/>
              </a:rPr>
              <a:t>. теңгеге дейін, </a:t>
            </a:r>
            <a:r>
              <a:rPr lang="kk-KZ" sz="1000" b="1" dirty="0">
                <a:solidFill>
                  <a:schemeClr val="accent1">
                    <a:lumMod val="75000"/>
                  </a:schemeClr>
                </a:solidFill>
                <a:latin typeface="Arial" pitchFamily="34" charset="0"/>
                <a:cs typeface="Arial" pitchFamily="34" charset="0"/>
              </a:rPr>
              <a:t>сондай-ақ </a:t>
            </a:r>
            <a:r>
              <a:rPr lang="ru-RU" sz="1000" b="1" dirty="0" err="1">
                <a:solidFill>
                  <a:schemeClr val="accent1">
                    <a:lumMod val="75000"/>
                  </a:schemeClr>
                </a:solidFill>
                <a:latin typeface="Arial" pitchFamily="34" charset="0"/>
                <a:cs typeface="Arial" pitchFamily="34" charset="0"/>
              </a:rPr>
              <a:t>өңделген</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ауыл</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шаруашылығы</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өнімінің</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экспортын</a:t>
            </a:r>
            <a:r>
              <a:rPr lang="ru-RU" sz="1000" b="1" dirty="0">
                <a:solidFill>
                  <a:schemeClr val="accent1">
                    <a:lumMod val="75000"/>
                  </a:schemeClr>
                </a:solidFill>
                <a:latin typeface="Arial" pitchFamily="34" charset="0"/>
                <a:cs typeface="Arial" pitchFamily="34" charset="0"/>
              </a:rPr>
              <a:t> </a:t>
            </a:r>
            <a:r>
              <a:rPr lang="kk-KZ" sz="1000" b="1" dirty="0">
                <a:solidFill>
                  <a:schemeClr val="accent1">
                    <a:lumMod val="75000"/>
                  </a:schemeClr>
                </a:solidFill>
                <a:latin typeface="Arial" pitchFamily="34" charset="0"/>
                <a:cs typeface="Arial" pitchFamily="34" charset="0"/>
              </a:rPr>
              <a:t>2015 </a:t>
            </a:r>
            <a:r>
              <a:rPr lang="kk-KZ" sz="1000" b="1" dirty="0" smtClean="0">
                <a:solidFill>
                  <a:schemeClr val="accent1">
                    <a:lumMod val="75000"/>
                  </a:schemeClr>
                </a:solidFill>
                <a:latin typeface="Arial" pitchFamily="34" charset="0"/>
                <a:cs typeface="Arial" pitchFamily="34" charset="0"/>
              </a:rPr>
              <a:t>жылғы </a:t>
            </a:r>
            <a:r>
              <a:rPr lang="kk-KZ" sz="1000" b="1" dirty="0">
                <a:solidFill>
                  <a:schemeClr val="accent1">
                    <a:lumMod val="75000"/>
                  </a:schemeClr>
                </a:solidFill>
                <a:latin typeface="Arial" pitchFamily="34" charset="0"/>
                <a:cs typeface="Arial" pitchFamily="34" charset="0"/>
              </a:rPr>
              <a:t>211,6 млрд</a:t>
            </a:r>
            <a:r>
              <a:rPr lang="kk-KZ" sz="1000" b="1" dirty="0" smtClean="0">
                <a:solidFill>
                  <a:schemeClr val="accent1">
                    <a:lumMod val="75000"/>
                  </a:schemeClr>
                </a:solidFill>
                <a:latin typeface="Arial" pitchFamily="34" charset="0"/>
                <a:cs typeface="Arial" pitchFamily="34" charset="0"/>
              </a:rPr>
              <a:t>. теңгеден </a:t>
            </a:r>
            <a:r>
              <a:rPr lang="kk-KZ" sz="1000" b="1" dirty="0">
                <a:solidFill>
                  <a:schemeClr val="accent1">
                    <a:lumMod val="75000"/>
                  </a:schemeClr>
                </a:solidFill>
                <a:latin typeface="Arial" pitchFamily="34" charset="0"/>
                <a:cs typeface="Arial" pitchFamily="34" charset="0"/>
              </a:rPr>
              <a:t>2021 жылға қарай 738,5 млрд</a:t>
            </a:r>
            <a:r>
              <a:rPr lang="kk-KZ" sz="1000" b="1" dirty="0" smtClean="0">
                <a:solidFill>
                  <a:schemeClr val="accent1">
                    <a:lumMod val="75000"/>
                  </a:schemeClr>
                </a:solidFill>
                <a:latin typeface="Arial" pitchFamily="34" charset="0"/>
                <a:cs typeface="Arial" pitchFamily="34" charset="0"/>
              </a:rPr>
              <a:t>. теңгеге </a:t>
            </a:r>
            <a:r>
              <a:rPr lang="kk-KZ" sz="1000" b="1" dirty="0">
                <a:solidFill>
                  <a:schemeClr val="accent1">
                    <a:lumMod val="75000"/>
                  </a:schemeClr>
                </a:solidFill>
                <a:latin typeface="Arial" pitchFamily="34" charset="0"/>
                <a:cs typeface="Arial" pitchFamily="34" charset="0"/>
              </a:rPr>
              <a:t>дейін арттыру арқылы </a:t>
            </a:r>
            <a:r>
              <a:rPr lang="ru-RU" sz="1000" b="1" dirty="0" smtClean="0">
                <a:solidFill>
                  <a:schemeClr val="accent1">
                    <a:lumMod val="75000"/>
                  </a:schemeClr>
                </a:solidFill>
                <a:latin typeface="Arial" pitchFamily="34" charset="0"/>
                <a:cs typeface="Arial" pitchFamily="34" charset="0"/>
              </a:rPr>
              <a:t>АӨК </a:t>
            </a:r>
            <a:r>
              <a:rPr lang="ru-RU" sz="1000" b="1" dirty="0" err="1" smtClean="0">
                <a:solidFill>
                  <a:schemeClr val="accent1">
                    <a:lumMod val="75000"/>
                  </a:schemeClr>
                </a:solidFill>
                <a:latin typeface="Arial" pitchFamily="34" charset="0"/>
                <a:cs typeface="Arial" pitchFamily="34" charset="0"/>
              </a:rPr>
              <a:t>саласының</a:t>
            </a:r>
            <a:r>
              <a:rPr lang="ru-RU" sz="1000" b="1" dirty="0" smtClean="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бәсекеге</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қабілеттілігін</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арттыру</a:t>
            </a:r>
            <a:endParaRPr lang="ru-RU" sz="1000" b="1" dirty="0">
              <a:solidFill>
                <a:schemeClr val="accent1">
                  <a:lumMod val="75000"/>
                </a:schemeClr>
              </a:solidFill>
              <a:latin typeface="Arial" pitchFamily="34" charset="0"/>
              <a:cs typeface="Arial" pitchFamily="34" charset="0"/>
            </a:endParaRPr>
          </a:p>
        </p:txBody>
      </p:sp>
      <p:sp>
        <p:nvSpPr>
          <p:cNvPr id="17" name="Прямоугольник 9"/>
          <p:cNvSpPr>
            <a:spLocks noChangeArrowheads="1"/>
          </p:cNvSpPr>
          <p:nvPr/>
        </p:nvSpPr>
        <p:spPr bwMode="auto">
          <a:xfrm>
            <a:off x="4828050" y="1029385"/>
            <a:ext cx="421253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бағдарламаның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түзетілген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мақсаты</a:t>
            </a:r>
            <a:endParaRPr lang="ru-RU" sz="1000" b="1" dirty="0">
              <a:solidFill>
                <a:schemeClr val="accent1">
                  <a:lumMod val="75000"/>
                </a:schemeClr>
              </a:solidFill>
              <a:latin typeface="Arial" pitchFamily="34" charset="0"/>
              <a:cs typeface="Arial" pitchFamily="34" charset="0"/>
            </a:endParaRPr>
          </a:p>
        </p:txBody>
      </p:sp>
      <p:sp>
        <p:nvSpPr>
          <p:cNvPr id="35" name="Скругленный прямоугольник 34"/>
          <p:cNvSpPr/>
          <p:nvPr/>
        </p:nvSpPr>
        <p:spPr>
          <a:xfrm>
            <a:off x="4733987" y="2427734"/>
            <a:ext cx="4302063" cy="2520504"/>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lvl="0"/>
            <a:r>
              <a:rPr lang="ru-RU" sz="950" b="1" dirty="0">
                <a:solidFill>
                  <a:schemeClr val="accent1">
                    <a:lumMod val="75000"/>
                  </a:schemeClr>
                </a:solidFill>
                <a:latin typeface="Arial" pitchFamily="34" charset="0"/>
                <a:cs typeface="Arial" pitchFamily="34" charset="0"/>
              </a:rPr>
              <a:t>МІНДЕТТЕР:</a:t>
            </a:r>
          </a:p>
          <a:p>
            <a:pPr lvl="0" indent="171450" algn="just">
              <a:buFont typeface="Wingdings" pitchFamily="2" charset="2"/>
              <a:buChar char="Ø"/>
            </a:pPr>
            <a:r>
              <a:rPr lang="kk-KZ" sz="920" dirty="0">
                <a:solidFill>
                  <a:schemeClr val="accent1">
                    <a:lumMod val="75000"/>
                  </a:schemeClr>
                </a:solidFill>
                <a:latin typeface="Arial" pitchFamily="34" charset="0"/>
                <a:cs typeface="Arial" pitchFamily="34" charset="0"/>
              </a:rPr>
              <a:t>А</a:t>
            </a:r>
            <a:r>
              <a:rPr lang="kk-KZ" sz="920" dirty="0" smtClean="0">
                <a:solidFill>
                  <a:schemeClr val="accent1">
                    <a:lumMod val="75000"/>
                  </a:schemeClr>
                </a:solidFill>
                <a:latin typeface="Arial" pitchFamily="34" charset="0"/>
                <a:cs typeface="Arial" pitchFamily="34" charset="0"/>
              </a:rPr>
              <a:t>зық-түлік </a:t>
            </a:r>
            <a:r>
              <a:rPr lang="kk-KZ" sz="920" dirty="0">
                <a:solidFill>
                  <a:schemeClr val="accent1">
                    <a:lumMod val="75000"/>
                  </a:schemeClr>
                </a:solidFill>
                <a:latin typeface="Arial" pitchFamily="34" charset="0"/>
                <a:cs typeface="Arial" pitchFamily="34" charset="0"/>
              </a:rPr>
              <a:t>қауіпсіздігін </a:t>
            </a:r>
            <a:r>
              <a:rPr lang="kk-KZ" sz="920" dirty="0" smtClean="0">
                <a:solidFill>
                  <a:schemeClr val="accent1">
                    <a:lumMod val="75000"/>
                  </a:schemeClr>
                </a:solidFill>
                <a:latin typeface="Arial" pitchFamily="34" charset="0"/>
                <a:cs typeface="Arial" pitchFamily="34" charset="0"/>
              </a:rPr>
              <a:t>3 </a:t>
            </a:r>
            <a:r>
              <a:rPr lang="kk-KZ" sz="920" dirty="0" err="1" smtClean="0">
                <a:solidFill>
                  <a:schemeClr val="accent1">
                    <a:lumMod val="75000"/>
                  </a:schemeClr>
                </a:solidFill>
                <a:latin typeface="Arial" pitchFamily="34" charset="0"/>
                <a:cs typeface="Arial" pitchFamily="34" charset="0"/>
              </a:rPr>
              <a:t>өлшемшарт</a:t>
            </a:r>
            <a:r>
              <a:rPr lang="kk-KZ" sz="920" dirty="0" smtClean="0">
                <a:solidFill>
                  <a:schemeClr val="accent1">
                    <a:lumMod val="75000"/>
                  </a:schemeClr>
                </a:solidFill>
                <a:latin typeface="Arial" pitchFamily="34" charset="0"/>
                <a:cs typeface="Arial" pitchFamily="34" charset="0"/>
              </a:rPr>
              <a:t> бойынша қамтамасыз ету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физикалық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және</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экономикалық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қолжетімділік</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азық-түлік</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қауіпсіздігі</a:t>
            </a:r>
            <a:r>
              <a:rPr lang="ru-RU" sz="920" dirty="0" smtClean="0">
                <a:solidFill>
                  <a:schemeClr val="accent1">
                    <a:lumMod val="75000"/>
                  </a:schemeClr>
                </a:solidFill>
                <a:latin typeface="Arial" pitchFamily="34" charset="0"/>
                <a:cs typeface="Arial" pitchFamily="34" charset="0"/>
              </a:rPr>
              <a:t>;</a:t>
            </a:r>
          </a:p>
          <a:p>
            <a:pPr lvl="0" indent="171450" algn="just">
              <a:buFont typeface="Wingdings" pitchFamily="2" charset="2"/>
              <a:buChar char="Ø"/>
            </a:pPr>
            <a:r>
              <a:rPr lang="ru-RU" sz="920" dirty="0" smtClean="0">
                <a:solidFill>
                  <a:schemeClr val="accent1">
                    <a:lumMod val="75000"/>
                  </a:schemeClr>
                </a:solidFill>
                <a:latin typeface="Arial" pitchFamily="34" charset="0"/>
                <a:cs typeface="Arial" pitchFamily="34" charset="0"/>
              </a:rPr>
              <a:t>АӨК </a:t>
            </a:r>
            <a:r>
              <a:rPr lang="ru-RU" sz="920" dirty="0" err="1" smtClean="0">
                <a:solidFill>
                  <a:schemeClr val="accent1">
                    <a:lumMod val="75000"/>
                  </a:schemeClr>
                </a:solidFill>
                <a:latin typeface="Arial" pitchFamily="34" charset="0"/>
                <a:cs typeface="Arial" pitchFamily="34" charset="0"/>
              </a:rPr>
              <a:t>субъектілері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үшін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қаржыландыруға</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қолжетімділікті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a:t>
            </a:r>
          </a:p>
          <a:p>
            <a:pPr lvl="0" indent="171450" algn="just">
              <a:buFont typeface="Wingdings" pitchFamily="2" charset="2"/>
              <a:buChar char="Ø"/>
            </a:pPr>
            <a:r>
              <a:rPr lang="ru-RU" sz="920" dirty="0" smtClean="0">
                <a:solidFill>
                  <a:schemeClr val="accent1">
                    <a:lumMod val="75000"/>
                  </a:schemeClr>
                </a:solidFill>
                <a:latin typeface="Arial" pitchFamily="34" charset="0"/>
                <a:cs typeface="Arial" pitchFamily="34" charset="0"/>
              </a:rPr>
              <a:t>АӨК </a:t>
            </a:r>
            <a:r>
              <a:rPr lang="ru-RU" sz="920" dirty="0" err="1" smtClean="0">
                <a:solidFill>
                  <a:schemeClr val="accent1">
                    <a:lumMod val="75000"/>
                  </a:schemeClr>
                </a:solidFill>
                <a:latin typeface="Arial" pitchFamily="34" charset="0"/>
                <a:cs typeface="Arial" pitchFamily="34" charset="0"/>
              </a:rPr>
              <a:t>субъектілеріне</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салық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салудың</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оңтайлы</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режимін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қамтамасыз</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ету</a:t>
            </a:r>
            <a:r>
              <a:rPr lang="ru-RU" sz="920" dirty="0" smtClean="0">
                <a:solidFill>
                  <a:schemeClr val="accent1">
                    <a:lumMod val="75000"/>
                  </a:schemeClr>
                </a:solidFill>
                <a:latin typeface="Arial" pitchFamily="34" charset="0"/>
                <a:cs typeface="Arial" pitchFamily="34" charset="0"/>
              </a:rPr>
              <a:t>;</a:t>
            </a:r>
          </a:p>
          <a:p>
            <a:pPr indent="171450" algn="just">
              <a:buFont typeface="Wingdings" pitchFamily="2" charset="2"/>
              <a:buChar char="Ø"/>
            </a:pPr>
            <a:r>
              <a:rPr lang="ru-RU" sz="920" dirty="0" err="1" smtClean="0">
                <a:solidFill>
                  <a:schemeClr val="accent1">
                    <a:lumMod val="75000"/>
                  </a:schemeClr>
                </a:solidFill>
                <a:latin typeface="Arial" pitchFamily="34" charset="0"/>
                <a:cs typeface="Arial" pitchFamily="34" charset="0"/>
              </a:rPr>
              <a:t>Жер</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ресурстарын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пайдалану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тиімділігін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a:t>
            </a:r>
            <a:endParaRPr lang="ru-RU" sz="920" dirty="0">
              <a:solidFill>
                <a:schemeClr val="accent1">
                  <a:lumMod val="75000"/>
                </a:schemeClr>
              </a:solidFill>
              <a:latin typeface="Arial" pitchFamily="34" charset="0"/>
              <a:cs typeface="Arial" pitchFamily="34" charset="0"/>
            </a:endParaRPr>
          </a:p>
          <a:p>
            <a:pPr lvl="0" indent="171450" algn="just">
              <a:buFont typeface="Wingdings" pitchFamily="2" charset="2"/>
              <a:buChar char="Ø"/>
            </a:pPr>
            <a:r>
              <a:rPr lang="ru-RU" sz="920" dirty="0" smtClean="0">
                <a:solidFill>
                  <a:schemeClr val="accent1">
                    <a:lumMod val="75000"/>
                  </a:schemeClr>
                </a:solidFill>
                <a:latin typeface="Arial" pitchFamily="34" charset="0"/>
                <a:cs typeface="Arial" pitchFamily="34" charset="0"/>
              </a:rPr>
              <a:t>Су </a:t>
            </a:r>
            <a:r>
              <a:rPr lang="ru-RU" sz="920" dirty="0" err="1" smtClean="0">
                <a:solidFill>
                  <a:schemeClr val="accent1">
                    <a:lumMod val="75000"/>
                  </a:schemeClr>
                </a:solidFill>
                <a:latin typeface="Arial" pitchFamily="34" charset="0"/>
                <a:cs typeface="Arial" pitchFamily="34" charset="0"/>
              </a:rPr>
              <a:t>ресурстарын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пайдалану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тиімділігін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 </a:t>
            </a:r>
          </a:p>
          <a:p>
            <a:pPr lvl="0" indent="171450" algn="just">
              <a:buFont typeface="Wingdings" pitchFamily="2" charset="2"/>
              <a:buChar char="Ø"/>
            </a:pPr>
            <a:r>
              <a:rPr lang="ru-RU" sz="920" dirty="0" err="1" smtClean="0">
                <a:solidFill>
                  <a:schemeClr val="accent1">
                    <a:lumMod val="75000"/>
                  </a:schemeClr>
                </a:solidFill>
                <a:latin typeface="Arial" pitchFamily="34" charset="0"/>
                <a:cs typeface="Arial" pitchFamily="34" charset="0"/>
              </a:rPr>
              <a:t>Өткізу</a:t>
            </a:r>
            <a:r>
              <a:rPr lang="ru-RU" sz="920" dirty="0" smtClean="0">
                <a:solidFill>
                  <a:schemeClr val="accent1">
                    <a:lumMod val="75000"/>
                  </a:schemeClr>
                </a:solidFill>
                <a:latin typeface="Arial" pitchFamily="34" charset="0"/>
                <a:cs typeface="Arial" pitchFamily="34" charset="0"/>
              </a:rPr>
              <a:t> нары</a:t>
            </a:r>
            <a:r>
              <a:rPr lang="kk-KZ" sz="920" dirty="0" smtClean="0">
                <a:solidFill>
                  <a:schemeClr val="accent1">
                    <a:lumMod val="75000"/>
                  </a:schemeClr>
                </a:solidFill>
                <a:latin typeface="Arial" pitchFamily="34" charset="0"/>
                <a:cs typeface="Arial" pitchFamily="34" charset="0"/>
              </a:rPr>
              <a:t>қтарына қолжетімділікті қамтамасыз ету және экспортты дамыту</a:t>
            </a:r>
            <a:r>
              <a:rPr lang="ru-RU" sz="920" dirty="0" smtClean="0">
                <a:solidFill>
                  <a:schemeClr val="accent1">
                    <a:lumMod val="75000"/>
                  </a:schemeClr>
                </a:solidFill>
                <a:latin typeface="Arial" pitchFamily="34" charset="0"/>
                <a:cs typeface="Arial" pitchFamily="34" charset="0"/>
              </a:rPr>
              <a:t>;</a:t>
            </a:r>
          </a:p>
          <a:p>
            <a:pPr lvl="0" indent="171450" algn="just">
              <a:buFont typeface="Wingdings" pitchFamily="2" charset="2"/>
              <a:buChar char="Ø"/>
            </a:pPr>
            <a:r>
              <a:rPr lang="ru-RU" sz="920" dirty="0" err="1" smtClean="0">
                <a:solidFill>
                  <a:schemeClr val="accent1">
                    <a:lumMod val="75000"/>
                  </a:schemeClr>
                </a:solidFill>
                <a:latin typeface="Arial" pitchFamily="34" charset="0"/>
                <a:cs typeface="Arial" pitchFamily="34" charset="0"/>
              </a:rPr>
              <a:t>Аграрлық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ғылымды</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технологиялар</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трансфертін</a:t>
            </a:r>
            <a:r>
              <a:rPr lang="ru-RU" sz="920" dirty="0" smtClean="0">
                <a:solidFill>
                  <a:schemeClr val="accent1">
                    <a:lumMod val="75000"/>
                  </a:schemeClr>
                </a:solidFill>
                <a:latin typeface="Arial" pitchFamily="34" charset="0"/>
                <a:cs typeface="Arial" pitchFamily="34" charset="0"/>
              </a:rPr>
              <a:t> </a:t>
            </a:r>
            <a:r>
              <a:rPr lang="ru-RU" sz="920" dirty="0" err="1">
                <a:solidFill>
                  <a:schemeClr val="accent1">
                    <a:lumMod val="75000"/>
                  </a:schemeClr>
                </a:solidFill>
                <a:latin typeface="Arial" pitchFamily="34" charset="0"/>
                <a:cs typeface="Arial" pitchFamily="34" charset="0"/>
              </a:rPr>
              <a:t>ж</a:t>
            </a:r>
            <a:r>
              <a:rPr lang="ru-RU" sz="920" dirty="0" err="1" smtClean="0">
                <a:solidFill>
                  <a:schemeClr val="accent1">
                    <a:lumMod val="75000"/>
                  </a:schemeClr>
                </a:solidFill>
                <a:latin typeface="Arial" pitchFamily="34" charset="0"/>
                <a:cs typeface="Arial" pitchFamily="34" charset="0"/>
              </a:rPr>
              <a:t>әне</a:t>
            </a:r>
            <a:r>
              <a:rPr lang="ru-RU" sz="920" dirty="0" smtClean="0">
                <a:solidFill>
                  <a:schemeClr val="accent1">
                    <a:lumMod val="75000"/>
                  </a:schemeClr>
                </a:solidFill>
                <a:latin typeface="Arial" pitchFamily="34" charset="0"/>
                <a:cs typeface="Arial" pitchFamily="34" charset="0"/>
              </a:rPr>
              <a:t> АӨК </a:t>
            </a:r>
            <a:r>
              <a:rPr lang="ru-RU" sz="920" dirty="0" err="1" smtClean="0">
                <a:solidFill>
                  <a:schemeClr val="accent1">
                    <a:lumMod val="75000"/>
                  </a:schemeClr>
                </a:solidFill>
                <a:latin typeface="Arial" pitchFamily="34" charset="0"/>
                <a:cs typeface="Arial" pitchFamily="34" charset="0"/>
              </a:rPr>
              <a:t>субъектілерінің</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құзыреті</a:t>
            </a:r>
            <a:r>
              <a:rPr lang="ru-RU" sz="920" dirty="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деңгейін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дамытуды</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қамтамасыз</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ету</a:t>
            </a:r>
            <a:r>
              <a:rPr lang="ru-RU" sz="920" dirty="0" smtClean="0">
                <a:solidFill>
                  <a:schemeClr val="accent1">
                    <a:lumMod val="75000"/>
                  </a:schemeClr>
                </a:solidFill>
                <a:latin typeface="Arial" pitchFamily="34" charset="0"/>
                <a:cs typeface="Arial" pitchFamily="34" charset="0"/>
              </a:rPr>
              <a:t>;</a:t>
            </a:r>
          </a:p>
          <a:p>
            <a:pPr lvl="0" indent="171450" algn="just">
              <a:buFont typeface="Wingdings" pitchFamily="2" charset="2"/>
              <a:buChar char="Ø"/>
            </a:pPr>
            <a:r>
              <a:rPr lang="ru-RU" sz="920" dirty="0" smtClean="0">
                <a:solidFill>
                  <a:schemeClr val="accent1">
                    <a:lumMod val="75000"/>
                  </a:schemeClr>
                </a:solidFill>
                <a:latin typeface="Arial" pitchFamily="34" charset="0"/>
                <a:cs typeface="Arial" pitchFamily="34" charset="0"/>
              </a:rPr>
              <a:t>АӨК-</a:t>
            </a:r>
            <a:r>
              <a:rPr lang="ru-RU" sz="920" dirty="0" err="1" smtClean="0">
                <a:solidFill>
                  <a:schemeClr val="accent1">
                    <a:lumMod val="75000"/>
                  </a:schemeClr>
                </a:solidFill>
                <a:latin typeface="Arial" pitchFamily="34" charset="0"/>
                <a:cs typeface="Arial" pitchFamily="34" charset="0"/>
              </a:rPr>
              <a:t>дегі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техникалық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жарақтандыру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және</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өндірісті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қарқындату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деңгейін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a:t>
            </a:r>
            <a:endParaRPr lang="ru-RU" sz="920" dirty="0">
              <a:solidFill>
                <a:schemeClr val="accent1">
                  <a:lumMod val="75000"/>
                </a:schemeClr>
              </a:solidFill>
              <a:latin typeface="Arial" pitchFamily="34" charset="0"/>
              <a:cs typeface="Arial" pitchFamily="34" charset="0"/>
            </a:endParaRPr>
          </a:p>
          <a:p>
            <a:pPr lvl="0" indent="171450" algn="just">
              <a:buFont typeface="Wingdings" pitchFamily="2" charset="2"/>
              <a:buChar char="Ø"/>
            </a:pPr>
            <a:r>
              <a:rPr lang="ru-RU" sz="920" dirty="0" smtClean="0">
                <a:solidFill>
                  <a:schemeClr val="accent1">
                    <a:lumMod val="75000"/>
                  </a:schemeClr>
                </a:solidFill>
                <a:latin typeface="Arial" pitchFamily="34" charset="0"/>
                <a:cs typeface="Arial" pitchFamily="34" charset="0"/>
              </a:rPr>
              <a:t>АӨК-</a:t>
            </a:r>
            <a:r>
              <a:rPr lang="ru-RU" sz="920" dirty="0" err="1" smtClean="0">
                <a:solidFill>
                  <a:schemeClr val="accent1">
                    <a:lumMod val="75000"/>
                  </a:schemeClr>
                </a:solidFill>
                <a:latin typeface="Arial" pitchFamily="34" charset="0"/>
                <a:cs typeface="Arial" pitchFamily="34" charset="0"/>
              </a:rPr>
              <a:t>дегі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мемлекеттік</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көрсетілетін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қызметтер</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сапасын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және</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цифрлық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технологияларды</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енгізуді</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қамтамасыз</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ету</a:t>
            </a:r>
            <a:r>
              <a:rPr lang="ru-RU" sz="920" dirty="0" smtClean="0">
                <a:solidFill>
                  <a:schemeClr val="accent1">
                    <a:lumMod val="75000"/>
                  </a:schemeClr>
                </a:solidFill>
                <a:latin typeface="Arial" pitchFamily="34" charset="0"/>
                <a:cs typeface="Arial" pitchFamily="34" charset="0"/>
              </a:rPr>
              <a:t>;</a:t>
            </a:r>
            <a:endParaRPr lang="ru-RU" sz="920" dirty="0">
              <a:solidFill>
                <a:schemeClr val="accent1">
                  <a:lumMod val="75000"/>
                </a:schemeClr>
              </a:solidFill>
              <a:latin typeface="Arial" pitchFamily="34" charset="0"/>
              <a:cs typeface="Arial" pitchFamily="34" charset="0"/>
            </a:endParaRPr>
          </a:p>
          <a:p>
            <a:pPr lvl="0" indent="171450" algn="just">
              <a:buFont typeface="Wingdings" pitchFamily="2" charset="2"/>
              <a:buChar char="Ø"/>
            </a:pPr>
            <a:r>
              <a:rPr lang="ru-RU" sz="920" dirty="0" err="1" smtClean="0">
                <a:solidFill>
                  <a:schemeClr val="accent1">
                    <a:lumMod val="75000"/>
                  </a:schemeClr>
                </a:solidFill>
                <a:latin typeface="Arial" pitchFamily="34" charset="0"/>
                <a:cs typeface="Arial" pitchFamily="34" charset="0"/>
              </a:rPr>
              <a:t>Ауылдық</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жерлерде</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тұратын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халықтың</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өмір</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сүру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жағдайын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қанағаттандыру</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деңгейін</a:t>
            </a:r>
            <a:r>
              <a:rPr lang="ru-RU" sz="920" dirty="0" smtClean="0">
                <a:solidFill>
                  <a:schemeClr val="accent1">
                    <a:lumMod val="75000"/>
                  </a:schemeClr>
                </a:solidFill>
                <a:latin typeface="Arial" pitchFamily="34" charset="0"/>
                <a:cs typeface="Arial" pitchFamily="34" charset="0"/>
              </a:rPr>
              <a:t> </a:t>
            </a:r>
            <a:r>
              <a:rPr lang="ru-RU" sz="920" dirty="0" err="1" smtClean="0">
                <a:solidFill>
                  <a:schemeClr val="accent1">
                    <a:lumMod val="75000"/>
                  </a:schemeClr>
                </a:solidFill>
                <a:latin typeface="Arial" pitchFamily="34" charset="0"/>
                <a:cs typeface="Arial" pitchFamily="34" charset="0"/>
              </a:rPr>
              <a:t>арттыру</a:t>
            </a:r>
            <a:r>
              <a:rPr lang="ru-RU" sz="920" dirty="0" smtClean="0">
                <a:solidFill>
                  <a:schemeClr val="accent1">
                    <a:lumMod val="75000"/>
                  </a:schemeClr>
                </a:solidFill>
                <a:latin typeface="Arial" pitchFamily="34" charset="0"/>
                <a:cs typeface="Arial" pitchFamily="34" charset="0"/>
              </a:rPr>
              <a:t>.</a:t>
            </a:r>
            <a:endParaRPr lang="ru-RU" sz="920" dirty="0">
              <a:solidFill>
                <a:schemeClr val="accent1">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25237025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0" y="1851670"/>
            <a:ext cx="4358731" cy="1368152"/>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050" b="1" dirty="0" err="1" smtClean="0">
                <a:solidFill>
                  <a:schemeClr val="accent1">
                    <a:lumMod val="75000"/>
                  </a:schemeClr>
                </a:solidFill>
                <a:latin typeface="Tahoma" pitchFamily="34" charset="0"/>
                <a:ea typeface="Tahoma" pitchFamily="34" charset="0"/>
                <a:cs typeface="Tahoma" pitchFamily="34" charset="0"/>
              </a:rPr>
              <a:t>Ғылыми</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институттардың</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отандық</a:t>
            </a:r>
            <a:r>
              <a:rPr lang="ru-RU" sz="1050" b="1" dirty="0" smtClean="0">
                <a:solidFill>
                  <a:schemeClr val="accent1">
                    <a:lumMod val="75000"/>
                  </a:schemeClr>
                </a:solidFill>
                <a:latin typeface="Tahoma" pitchFamily="34" charset="0"/>
                <a:ea typeface="Tahoma" pitchFamily="34" charset="0"/>
                <a:cs typeface="Tahoma" pitchFamily="34" charset="0"/>
              </a:rPr>
              <a:t> агробизнес </a:t>
            </a:r>
            <a:r>
              <a:rPr lang="ru-RU" sz="1050" b="1" dirty="0" err="1" smtClean="0">
                <a:solidFill>
                  <a:schemeClr val="accent1">
                    <a:lumMod val="75000"/>
                  </a:schemeClr>
                </a:solidFill>
                <a:latin typeface="Tahoma" pitchFamily="34" charset="0"/>
                <a:ea typeface="Tahoma" pitchFamily="34" charset="0"/>
                <a:cs typeface="Tahoma" pitchFamily="34" charset="0"/>
              </a:rPr>
              <a:t>үшін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сұранысқа</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ие</a:t>
            </a:r>
            <a:r>
              <a:rPr lang="ru-RU" sz="1050" b="1" dirty="0" smtClean="0">
                <a:solidFill>
                  <a:schemeClr val="accent1">
                    <a:lumMod val="75000"/>
                  </a:schemeClr>
                </a:solidFill>
                <a:latin typeface="Tahoma" pitchFamily="34" charset="0"/>
                <a:ea typeface="Tahoma" pitchFamily="34" charset="0"/>
                <a:cs typeface="Tahoma" pitchFamily="34" charset="0"/>
              </a:rPr>
              <a:t> ҒЗТЖК </a:t>
            </a:r>
            <a:r>
              <a:rPr lang="ru-RU" sz="1050" b="1" dirty="0" err="1" smtClean="0">
                <a:solidFill>
                  <a:schemeClr val="accent1">
                    <a:lumMod val="75000"/>
                  </a:schemeClr>
                </a:solidFill>
                <a:latin typeface="Tahoma" pitchFamily="34" charset="0"/>
                <a:ea typeface="Tahoma" pitchFamily="34" charset="0"/>
                <a:cs typeface="Tahoma" pitchFamily="34" charset="0"/>
              </a:rPr>
              <a:t>жүргізуіне</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жағдайлар</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жасау</a:t>
            </a:r>
            <a:r>
              <a:rPr lang="ru-RU" sz="1050" b="1" dirty="0" smtClean="0">
                <a:solidFill>
                  <a:schemeClr val="accent1">
                    <a:lumMod val="75000"/>
                  </a:schemeClr>
                </a:solidFill>
                <a:latin typeface="Tahoma" pitchFamily="34" charset="0"/>
                <a:ea typeface="Tahoma" pitchFamily="34" charset="0"/>
                <a:cs typeface="Tahoma" pitchFamily="34" charset="0"/>
              </a:rPr>
              <a:t>. </a:t>
            </a:r>
          </a:p>
          <a:p>
            <a:pPr algn="just"/>
            <a:r>
              <a:rPr lang="ru-RU" sz="1050" b="1" dirty="0" smtClean="0">
                <a:solidFill>
                  <a:schemeClr val="accent1">
                    <a:lumMod val="75000"/>
                  </a:schemeClr>
                </a:solidFill>
                <a:latin typeface="Tahoma" pitchFamily="34" charset="0"/>
                <a:ea typeface="Tahoma" pitchFamily="34" charset="0"/>
                <a:cs typeface="Tahoma" pitchFamily="34" charset="0"/>
              </a:rPr>
              <a:t>2030 </a:t>
            </a:r>
            <a:r>
              <a:rPr lang="ru-RU" sz="1050" b="1" dirty="0" err="1" smtClean="0">
                <a:solidFill>
                  <a:schemeClr val="accent1">
                    <a:lumMod val="75000"/>
                  </a:schemeClr>
                </a:solidFill>
                <a:latin typeface="Tahoma" pitchFamily="34" charset="0"/>
                <a:ea typeface="Tahoma" pitchFamily="34" charset="0"/>
                <a:cs typeface="Tahoma" pitchFamily="34" charset="0"/>
              </a:rPr>
              <a:t>жылы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аграрлық</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ғылымды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қаржыландыру</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ауыл</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шаруашылығы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өнімінің</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жалпы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көлемінен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a:solidFill>
                  <a:schemeClr val="accent1">
                    <a:lumMod val="75000"/>
                  </a:schemeClr>
                </a:solidFill>
                <a:latin typeface="Tahoma" pitchFamily="34" charset="0"/>
                <a:ea typeface="Tahoma" pitchFamily="34" charset="0"/>
                <a:cs typeface="Tahoma" pitchFamily="34" charset="0"/>
              </a:rPr>
              <a:t>1 </a:t>
            </a:r>
            <a:r>
              <a:rPr lang="ru-RU" sz="1050" b="1" dirty="0" smtClean="0">
                <a:solidFill>
                  <a:schemeClr val="accent1">
                    <a:lumMod val="75000"/>
                  </a:schemeClr>
                </a:solidFill>
                <a:latin typeface="Tahoma" pitchFamily="34" charset="0"/>
                <a:ea typeface="Tahoma" pitchFamily="34" charset="0"/>
                <a:cs typeface="Tahoma" pitchFamily="34" charset="0"/>
              </a:rPr>
              <a:t>%-</a:t>
            </a:r>
            <a:r>
              <a:rPr lang="ru-RU" sz="1050" b="1" dirty="0" err="1" smtClean="0">
                <a:solidFill>
                  <a:schemeClr val="accent1">
                    <a:lumMod val="75000"/>
                  </a:schemeClr>
                </a:solidFill>
                <a:latin typeface="Tahoma" pitchFamily="34" charset="0"/>
                <a:ea typeface="Tahoma" pitchFamily="34" charset="0"/>
                <a:cs typeface="Tahoma" pitchFamily="34" charset="0"/>
              </a:rPr>
              <a:t>ға</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дейін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оның</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ішінде</a:t>
            </a:r>
            <a:r>
              <a:rPr lang="ru-RU" sz="1050" b="1" dirty="0" smtClean="0">
                <a:solidFill>
                  <a:schemeClr val="accent1">
                    <a:lumMod val="75000"/>
                  </a:schemeClr>
                </a:solidFill>
                <a:latin typeface="Tahoma" pitchFamily="34" charset="0"/>
                <a:ea typeface="Tahoma" pitchFamily="34" charset="0"/>
                <a:cs typeface="Tahoma" pitchFamily="34" charset="0"/>
              </a:rPr>
              <a:t> 2021 </a:t>
            </a:r>
            <a:r>
              <a:rPr lang="ru-RU" sz="1050" b="1" dirty="0" err="1" smtClean="0">
                <a:solidFill>
                  <a:schemeClr val="accent1">
                    <a:lumMod val="75000"/>
                  </a:schemeClr>
                </a:solidFill>
                <a:latin typeface="Tahoma" pitchFamily="34" charset="0"/>
                <a:ea typeface="Tahoma" pitchFamily="34" charset="0"/>
                <a:cs typeface="Tahoma" pitchFamily="34" charset="0"/>
              </a:rPr>
              <a:t>жылы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a:solidFill>
                  <a:schemeClr val="accent1">
                    <a:lumMod val="75000"/>
                  </a:schemeClr>
                </a:solidFill>
                <a:latin typeface="Tahoma" pitchFamily="34" charset="0"/>
                <a:ea typeface="Tahoma" pitchFamily="34" charset="0"/>
                <a:cs typeface="Tahoma" pitchFamily="34" charset="0"/>
              </a:rPr>
              <a:t>0,5 </a:t>
            </a:r>
            <a:r>
              <a:rPr lang="ru-RU" sz="1050" b="1" dirty="0" smtClean="0">
                <a:solidFill>
                  <a:schemeClr val="accent1">
                    <a:lumMod val="75000"/>
                  </a:schemeClr>
                </a:solidFill>
                <a:latin typeface="Tahoma" pitchFamily="34" charset="0"/>
                <a:ea typeface="Tahoma" pitchFamily="34" charset="0"/>
                <a:cs typeface="Tahoma" pitchFamily="34" charset="0"/>
              </a:rPr>
              <a:t>%-</a:t>
            </a:r>
            <a:r>
              <a:rPr lang="ru-RU" sz="1050" b="1" dirty="0" err="1" smtClean="0">
                <a:solidFill>
                  <a:schemeClr val="accent1">
                    <a:lumMod val="75000"/>
                  </a:schemeClr>
                </a:solidFill>
                <a:latin typeface="Tahoma" pitchFamily="34" charset="0"/>
                <a:ea typeface="Tahoma" pitchFamily="34" charset="0"/>
                <a:cs typeface="Tahoma" pitchFamily="34" charset="0"/>
              </a:rPr>
              <a:t>ға</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дейін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жеткізілетін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болады</a:t>
            </a:r>
            <a:r>
              <a:rPr lang="ru-RU" sz="1050" b="1" dirty="0" smtClean="0">
                <a:solidFill>
                  <a:schemeClr val="accent1">
                    <a:lumMod val="75000"/>
                  </a:schemeClr>
                </a:solidFill>
                <a:latin typeface="Tahoma" pitchFamily="34" charset="0"/>
                <a:ea typeface="Tahoma" pitchFamily="34" charset="0"/>
                <a:cs typeface="Tahoma" pitchFamily="34" charset="0"/>
              </a:rPr>
              <a:t>. </a:t>
            </a:r>
            <a:endParaRPr lang="ru-RU" sz="1050" b="1" dirty="0">
              <a:solidFill>
                <a:schemeClr val="accent1">
                  <a:lumMod val="75000"/>
                </a:schemeClr>
              </a:solidFill>
              <a:latin typeface="Tahoma" pitchFamily="34" charset="0"/>
              <a:ea typeface="Tahoma" pitchFamily="34" charset="0"/>
              <a:cs typeface="Tahoma" pitchFamily="34" charset="0"/>
            </a:endParaRPr>
          </a:p>
        </p:txBody>
      </p:sp>
      <p:sp>
        <p:nvSpPr>
          <p:cNvPr id="20" name="Скругленный прямоугольник 19"/>
          <p:cNvSpPr/>
          <p:nvPr/>
        </p:nvSpPr>
        <p:spPr>
          <a:xfrm>
            <a:off x="4686300" y="1851670"/>
            <a:ext cx="4206875" cy="1368152"/>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288" algn="just"/>
            <a:r>
              <a:rPr lang="ru-RU" sz="1050" b="1" dirty="0" err="1" smtClean="0">
                <a:solidFill>
                  <a:schemeClr val="accent1">
                    <a:lumMod val="75000"/>
                  </a:schemeClr>
                </a:solidFill>
                <a:latin typeface="Tahoma" pitchFamily="34" charset="0"/>
                <a:ea typeface="Tahoma" pitchFamily="34" charset="0"/>
                <a:cs typeface="Tahoma" pitchFamily="34" charset="0"/>
              </a:rPr>
              <a:t>Аграрлық</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ғылымның</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агробизнеспен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тығыз</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интеграциялануы</a:t>
            </a:r>
            <a:r>
              <a:rPr lang="ru-RU" sz="1050" b="1" dirty="0" smtClean="0">
                <a:solidFill>
                  <a:schemeClr val="accent1">
                    <a:lumMod val="75000"/>
                  </a:schemeClr>
                </a:solidFill>
                <a:latin typeface="Tahoma" pitchFamily="34" charset="0"/>
                <a:ea typeface="Tahoma" pitchFamily="34" charset="0"/>
                <a:cs typeface="Tahoma" pitchFamily="34" charset="0"/>
              </a:rPr>
              <a:t>.</a:t>
            </a:r>
          </a:p>
          <a:p>
            <a:pPr marL="14288" algn="just"/>
            <a:r>
              <a:rPr lang="ru-RU" sz="1050" b="1" dirty="0" smtClean="0">
                <a:solidFill>
                  <a:schemeClr val="accent1">
                    <a:lumMod val="75000"/>
                  </a:schemeClr>
                </a:solidFill>
                <a:latin typeface="Tahoma" pitchFamily="34" charset="0"/>
                <a:ea typeface="Tahoma" pitchFamily="34" charset="0"/>
                <a:cs typeface="Tahoma" pitchFamily="34" charset="0"/>
              </a:rPr>
              <a:t>Бизнес </a:t>
            </a:r>
            <a:r>
              <a:rPr lang="ru-RU" sz="1050" b="1" dirty="0" err="1" smtClean="0">
                <a:solidFill>
                  <a:schemeClr val="accent1">
                    <a:lumMod val="75000"/>
                  </a:schemeClr>
                </a:solidFill>
                <a:latin typeface="Tahoma" pitchFamily="34" charset="0"/>
                <a:ea typeface="Tahoma" pitchFamily="34" charset="0"/>
                <a:cs typeface="Tahoma" pitchFamily="34" charset="0"/>
              </a:rPr>
              <a:t>үшін</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сұранысқа</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ие</a:t>
            </a:r>
            <a:r>
              <a:rPr lang="ru-RU" sz="1050" b="1" dirty="0" smtClean="0">
                <a:solidFill>
                  <a:schemeClr val="accent1">
                    <a:lumMod val="75000"/>
                  </a:schemeClr>
                </a:solidFill>
                <a:latin typeface="Tahoma" pitchFamily="34" charset="0"/>
                <a:ea typeface="Tahoma" pitchFamily="34" charset="0"/>
                <a:cs typeface="Tahoma" pitchFamily="34" charset="0"/>
              </a:rPr>
              <a:t> ҒЗТКЖ </a:t>
            </a:r>
            <a:r>
              <a:rPr lang="ru-RU" sz="1050" b="1" dirty="0" err="1" smtClean="0">
                <a:solidFill>
                  <a:schemeClr val="accent1">
                    <a:lumMod val="75000"/>
                  </a:schemeClr>
                </a:solidFill>
                <a:latin typeface="Tahoma" pitchFamily="34" charset="0"/>
                <a:ea typeface="Tahoma" pitchFamily="34" charset="0"/>
                <a:cs typeface="Tahoma" pitchFamily="34" charset="0"/>
              </a:rPr>
              <a:t>жүргізу</a:t>
            </a:r>
            <a:r>
              <a:rPr lang="ru-RU" sz="1050" b="1" dirty="0" smtClean="0">
                <a:solidFill>
                  <a:schemeClr val="accent1">
                    <a:lumMod val="75000"/>
                  </a:schemeClr>
                </a:solidFill>
                <a:latin typeface="Tahoma" pitchFamily="34" charset="0"/>
                <a:ea typeface="Tahoma" pitchFamily="34" charset="0"/>
                <a:cs typeface="Tahoma" pitchFamily="34" charset="0"/>
              </a:rPr>
              <a:t>.</a:t>
            </a:r>
            <a:endParaRPr lang="ru-RU" sz="1050" b="1" dirty="0">
              <a:solidFill>
                <a:schemeClr val="accent1">
                  <a:lumMod val="75000"/>
                </a:schemeClr>
              </a:solidFill>
              <a:latin typeface="Tahoma" pitchFamily="34" charset="0"/>
              <a:ea typeface="Tahoma" pitchFamily="34" charset="0"/>
              <a:cs typeface="Tahoma" pitchFamily="34" charset="0"/>
            </a:endParaRPr>
          </a:p>
          <a:p>
            <a:pPr marL="14288" algn="just"/>
            <a:r>
              <a:rPr lang="ru-RU" sz="1050" b="1" dirty="0" err="1" smtClean="0">
                <a:solidFill>
                  <a:schemeClr val="accent1">
                    <a:lumMod val="75000"/>
                  </a:schemeClr>
                </a:solidFill>
                <a:latin typeface="Tahoma" pitchFamily="34" charset="0"/>
                <a:ea typeface="Tahoma" pitchFamily="34" charset="0"/>
                <a:cs typeface="Tahoma" pitchFamily="34" charset="0"/>
              </a:rPr>
              <a:t>Аграрлық</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ғылымды</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жандандыру</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және</a:t>
            </a:r>
            <a:r>
              <a:rPr lang="ru-RU" sz="1050" b="1" dirty="0" smtClean="0">
                <a:solidFill>
                  <a:schemeClr val="accent1">
                    <a:lumMod val="75000"/>
                  </a:schemeClr>
                </a:solidFill>
                <a:latin typeface="Tahoma" pitchFamily="34" charset="0"/>
                <a:ea typeface="Tahoma" pitchFamily="34" charset="0"/>
                <a:cs typeface="Tahoma" pitchFamily="34" charset="0"/>
              </a:rPr>
              <a:t> </a:t>
            </a:r>
            <a:r>
              <a:rPr lang="ru-RU" sz="1050" b="1" dirty="0" err="1" smtClean="0">
                <a:solidFill>
                  <a:schemeClr val="accent1">
                    <a:lumMod val="75000"/>
                  </a:schemeClr>
                </a:solidFill>
                <a:latin typeface="Tahoma" pitchFamily="34" charset="0"/>
                <a:ea typeface="Tahoma" pitchFamily="34" charset="0"/>
                <a:cs typeface="Tahoma" pitchFamily="34" charset="0"/>
              </a:rPr>
              <a:t>оңалту</a:t>
            </a:r>
            <a:r>
              <a:rPr lang="ru-RU" sz="1050" b="1" dirty="0" smtClean="0">
                <a:solidFill>
                  <a:schemeClr val="accent1">
                    <a:lumMod val="75000"/>
                  </a:schemeClr>
                </a:solidFill>
                <a:latin typeface="Tahoma" pitchFamily="34" charset="0"/>
                <a:ea typeface="Tahoma" pitchFamily="34" charset="0"/>
                <a:cs typeface="Tahoma" pitchFamily="34" charset="0"/>
              </a:rPr>
              <a:t>.</a:t>
            </a:r>
            <a:endParaRPr lang="ru-RU" sz="1050" b="1" dirty="0">
              <a:solidFill>
                <a:schemeClr val="accent1">
                  <a:lumMod val="75000"/>
                </a:schemeClr>
              </a:solidFill>
              <a:latin typeface="Tahoma" pitchFamily="34" charset="0"/>
              <a:ea typeface="Tahoma" pitchFamily="34" charset="0"/>
              <a:cs typeface="Tahoma" pitchFamily="34" charset="0"/>
            </a:endParaRPr>
          </a:p>
        </p:txBody>
      </p:sp>
      <p:sp>
        <p:nvSpPr>
          <p:cNvPr id="4" name="Прямоугольник 3"/>
          <p:cNvSpPr/>
          <p:nvPr/>
        </p:nvSpPr>
        <p:spPr>
          <a:xfrm>
            <a:off x="130629" y="57422"/>
            <a:ext cx="8833859" cy="830997"/>
          </a:xfrm>
          <a:prstGeom prst="rect">
            <a:avLst/>
          </a:prstGeom>
        </p:spPr>
        <p:txBody>
          <a:bodyPr wrap="square">
            <a:spAutoFit/>
          </a:bodyPr>
          <a:lstStyle/>
          <a:p>
            <a:pPr algn="ctr">
              <a:defRPr/>
            </a:pPr>
            <a:r>
              <a:rPr lang="ru-RU" sz="1600" b="1" dirty="0" smtClean="0">
                <a:solidFill>
                  <a:schemeClr val="accent1">
                    <a:lumMod val="50000"/>
                  </a:schemeClr>
                </a:solidFill>
                <a:latin typeface="Arial" panose="020B0604020202020204" pitchFamily="34" charset="0"/>
                <a:cs typeface="Arial" panose="020B0604020202020204" pitchFamily="34" charset="0"/>
              </a:rPr>
              <a:t>АГРАРЛЫҚ </a:t>
            </a:r>
            <a:r>
              <a:rPr lang="ru-RU" sz="1600" b="1" dirty="0">
                <a:solidFill>
                  <a:schemeClr val="accent1">
                    <a:lumMod val="50000"/>
                  </a:schemeClr>
                </a:solidFill>
                <a:latin typeface="Arial" panose="020B0604020202020204" pitchFamily="34" charset="0"/>
                <a:cs typeface="Arial" panose="020B0604020202020204" pitchFamily="34" charset="0"/>
              </a:rPr>
              <a:t>ҒЫЛЫМДЫ ДАМЫТУДЫ, ТЕХНОЛОГИЯЛАРДЫҢ ТРАНСФЕРТІН ЖӘНЕ АӨК СУБЪЕКТІЛЕРІ ҚҰЗЫРЕТТЕРІНІҢ ДЕҢГЕЙІН ҚАМТАМАСЫЗ ЕТУ</a:t>
            </a:r>
          </a:p>
          <a:p>
            <a:pPr algn="ctr">
              <a:defRPr/>
            </a:pPr>
            <a:r>
              <a:rPr lang="ru-RU" sz="1600" b="1" dirty="0" smtClean="0">
                <a:solidFill>
                  <a:srgbClr val="C00000"/>
                </a:solidFill>
                <a:latin typeface="Arial" panose="020B0604020202020204" pitchFamily="34" charset="0"/>
                <a:cs typeface="Arial" pitchFamily="34" charset="0"/>
              </a:rPr>
              <a:t>АГРАРЛЫҚ ҒЫЛЫМ ЖӘНЕ БІЛІМ</a:t>
            </a:r>
            <a:endParaRPr lang="ru-RU" sz="1600" b="1" dirty="0">
              <a:solidFill>
                <a:srgbClr val="C00000"/>
              </a:solidFill>
              <a:latin typeface="Arial" panose="020B0604020202020204" pitchFamily="34" charset="0"/>
              <a:cs typeface="Arial" pitchFamily="34" charset="0"/>
            </a:endParaRPr>
          </a:p>
        </p:txBody>
      </p:sp>
      <p:cxnSp>
        <p:nvCxnSpPr>
          <p:cNvPr id="17" name="Прямая соединительная линия 16"/>
          <p:cNvCxnSpPr/>
          <p:nvPr/>
        </p:nvCxnSpPr>
        <p:spPr bwMode="auto">
          <a:xfrm>
            <a:off x="107950" y="915566"/>
            <a:ext cx="8785225"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Скругленный прямоугольник 20"/>
          <p:cNvSpPr/>
          <p:nvPr/>
        </p:nvSpPr>
        <p:spPr>
          <a:xfrm>
            <a:off x="130629" y="987574"/>
            <a:ext cx="8762546" cy="432048"/>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00038" lvl="0" indent="-285750" algn="just">
              <a:buFont typeface="Wingdings" panose="05000000000000000000" pitchFamily="2" charset="2"/>
              <a:buChar char="Ø"/>
            </a:pPr>
            <a:r>
              <a:rPr lang="ru-RU" sz="1400" dirty="0" err="1" smtClean="0">
                <a:solidFill>
                  <a:schemeClr val="accent1">
                    <a:lumMod val="75000"/>
                  </a:schemeClr>
                </a:solidFill>
                <a:latin typeface="Arial" pitchFamily="34" charset="0"/>
                <a:ea typeface="Tahoma" pitchFamily="34" charset="0"/>
                <a:cs typeface="Arial" pitchFamily="34" charset="0"/>
              </a:rPr>
              <a:t>Ғылым</a:t>
            </a:r>
            <a:r>
              <a:rPr lang="ru-RU" sz="1400" dirty="0" smtClean="0">
                <a:solidFill>
                  <a:schemeClr val="accent1">
                    <a:lumMod val="75000"/>
                  </a:schemeClr>
                </a:solidFill>
                <a:latin typeface="Arial" pitchFamily="34" charset="0"/>
                <a:ea typeface="Tahoma" pitchFamily="34" charset="0"/>
                <a:cs typeface="Arial" pitchFamily="34" charset="0"/>
              </a:rPr>
              <a:t> мен бизнес </a:t>
            </a:r>
            <a:r>
              <a:rPr lang="ru-RU" sz="1400" dirty="0" err="1" smtClean="0">
                <a:solidFill>
                  <a:schemeClr val="accent1">
                    <a:lumMod val="75000"/>
                  </a:schemeClr>
                </a:solidFill>
                <a:latin typeface="Arial" pitchFamily="34" charset="0"/>
                <a:ea typeface="Tahoma" pitchFamily="34" charset="0"/>
                <a:cs typeface="Arial" pitchFamily="34" charset="0"/>
              </a:rPr>
              <a:t>шашырыңқы</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дамуда</a:t>
            </a:r>
            <a:r>
              <a:rPr lang="ru-RU" sz="1400" dirty="0" smtClean="0">
                <a:solidFill>
                  <a:schemeClr val="accent1">
                    <a:lumMod val="75000"/>
                  </a:schemeClr>
                </a:solidFill>
                <a:latin typeface="Arial" pitchFamily="34" charset="0"/>
                <a:ea typeface="Tahoma" pitchFamily="34" charset="0"/>
                <a:cs typeface="Arial" pitchFamily="34" charset="0"/>
              </a:rPr>
              <a:t>  - бизнес </a:t>
            </a:r>
            <a:r>
              <a:rPr lang="ru-RU" sz="1400" dirty="0" err="1" smtClean="0">
                <a:solidFill>
                  <a:schemeClr val="accent1">
                    <a:lumMod val="75000"/>
                  </a:schemeClr>
                </a:solidFill>
                <a:latin typeface="Arial" pitchFamily="34" charset="0"/>
                <a:ea typeface="Tahoma" pitchFamily="34" charset="0"/>
                <a:cs typeface="Arial" pitchFamily="34" charset="0"/>
              </a:rPr>
              <a:t>өзінің</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жүйелі</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проблемаларын</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өз</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бетімен</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шешеді</a:t>
            </a:r>
            <a:r>
              <a:rPr lang="ru-RU" sz="1400" dirty="0" smtClean="0">
                <a:solidFill>
                  <a:schemeClr val="accent1">
                    <a:lumMod val="75000"/>
                  </a:schemeClr>
                </a:solidFill>
                <a:latin typeface="Arial" pitchFamily="34" charset="0"/>
                <a:ea typeface="Tahoma" pitchFamily="34" charset="0"/>
                <a:cs typeface="Arial" pitchFamily="34" charset="0"/>
              </a:rPr>
              <a:t>, ал </a:t>
            </a:r>
            <a:r>
              <a:rPr lang="ru-RU" sz="1400" dirty="0" err="1" smtClean="0">
                <a:solidFill>
                  <a:schemeClr val="accent1">
                    <a:lumMod val="75000"/>
                  </a:schemeClr>
                </a:solidFill>
                <a:latin typeface="Arial" pitchFamily="34" charset="0"/>
                <a:ea typeface="Tahoma" pitchFamily="34" charset="0"/>
                <a:cs typeface="Arial" pitchFamily="34" charset="0"/>
              </a:rPr>
              <a:t>ғылыми</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институттар</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нарықта</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сұранысқа</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ие</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емес</a:t>
            </a:r>
            <a:r>
              <a:rPr lang="ru-RU" sz="1400" dirty="0" smtClean="0">
                <a:solidFill>
                  <a:schemeClr val="accent1">
                    <a:lumMod val="75000"/>
                  </a:schemeClr>
                </a:solidFill>
                <a:latin typeface="Arial" pitchFamily="34" charset="0"/>
                <a:ea typeface="Tahoma" pitchFamily="34" charset="0"/>
                <a:cs typeface="Arial" pitchFamily="34" charset="0"/>
              </a:rPr>
              <a:t> ҒЗТКЖ </a:t>
            </a:r>
            <a:r>
              <a:rPr lang="ru-RU" sz="1400" dirty="0" err="1" smtClean="0">
                <a:solidFill>
                  <a:schemeClr val="accent1">
                    <a:lumMod val="75000"/>
                  </a:schemeClr>
                </a:solidFill>
                <a:latin typeface="Arial" pitchFamily="34" charset="0"/>
                <a:ea typeface="Tahoma" pitchFamily="34" charset="0"/>
                <a:cs typeface="Arial" pitchFamily="34" charset="0"/>
              </a:rPr>
              <a:t>жүзеге</a:t>
            </a:r>
            <a:r>
              <a:rPr lang="ru-RU" sz="1400" dirty="0" smtClean="0">
                <a:solidFill>
                  <a:schemeClr val="accent1">
                    <a:lumMod val="75000"/>
                  </a:schemeClr>
                </a:solidFill>
                <a:latin typeface="Arial" pitchFamily="34" charset="0"/>
                <a:ea typeface="Tahoma" pitchFamily="34" charset="0"/>
                <a:cs typeface="Arial" pitchFamily="34" charset="0"/>
              </a:rPr>
              <a:t> </a:t>
            </a:r>
            <a:r>
              <a:rPr lang="ru-RU" sz="1400" dirty="0" err="1" smtClean="0">
                <a:solidFill>
                  <a:schemeClr val="accent1">
                    <a:lumMod val="75000"/>
                  </a:schemeClr>
                </a:solidFill>
                <a:latin typeface="Arial" pitchFamily="34" charset="0"/>
                <a:ea typeface="Tahoma" pitchFamily="34" charset="0"/>
                <a:cs typeface="Arial" pitchFamily="34" charset="0"/>
              </a:rPr>
              <a:t>асырады</a:t>
            </a:r>
            <a:endParaRPr lang="ru-RU" sz="1400" dirty="0">
              <a:solidFill>
                <a:schemeClr val="accent1">
                  <a:lumMod val="75000"/>
                </a:schemeClr>
              </a:solidFill>
              <a:latin typeface="Arial" pitchFamily="34" charset="0"/>
              <a:ea typeface="Tahoma" pitchFamily="34" charset="0"/>
              <a:cs typeface="Arial" pitchFamily="34" charset="0"/>
            </a:endParaRPr>
          </a:p>
        </p:txBody>
      </p:sp>
      <p:sp>
        <p:nvSpPr>
          <p:cNvPr id="11" name="Скругленный прямоугольник 10"/>
          <p:cNvSpPr/>
          <p:nvPr/>
        </p:nvSpPr>
        <p:spPr>
          <a:xfrm>
            <a:off x="107950" y="1491630"/>
            <a:ext cx="4358732"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200" b="1" dirty="0" err="1" smtClean="0">
                <a:solidFill>
                  <a:schemeClr val="accent1">
                    <a:lumMod val="75000"/>
                  </a:schemeClr>
                </a:solidFill>
                <a:latin typeface="Tahoma" pitchFamily="34" charset="0"/>
                <a:cs typeface="Tahoma" pitchFamily="34" charset="0"/>
              </a:rPr>
              <a:t>Ұсынылатын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шаралар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12" name="Скругленный прямоугольник 11"/>
          <p:cNvSpPr/>
          <p:nvPr/>
        </p:nvSpPr>
        <p:spPr>
          <a:xfrm>
            <a:off x="4686301" y="1491630"/>
            <a:ext cx="4206874"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b="1" dirty="0" err="1" smtClean="0">
                <a:solidFill>
                  <a:schemeClr val="accent1">
                    <a:lumMod val="75000"/>
                  </a:schemeClr>
                </a:solidFill>
                <a:latin typeface="Tahoma" pitchFamily="34" charset="0"/>
                <a:cs typeface="Tahoma" pitchFamily="34" charset="0"/>
              </a:rPr>
              <a:t>Күтілетін</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әсер</a:t>
            </a:r>
            <a:r>
              <a:rPr lang="ru-RU" sz="1200" b="1" dirty="0" smtClean="0">
                <a:solidFill>
                  <a:schemeClr val="accent1">
                    <a:lumMod val="75000"/>
                  </a:schemeClr>
                </a:solidFill>
                <a:latin typeface="Tahoma" pitchFamily="34" charset="0"/>
                <a:cs typeface="Tahoma" pitchFamily="34" charset="0"/>
              </a:rPr>
              <a:t>: </a:t>
            </a:r>
            <a:endParaRPr lang="ru-RU" sz="1200" b="1" dirty="0">
              <a:solidFill>
                <a:schemeClr val="accent1">
                  <a:lumMod val="75000"/>
                </a:schemeClr>
              </a:solidFill>
              <a:latin typeface="Tahoma" pitchFamily="34" charset="0"/>
              <a:cs typeface="Tahoma" pitchFamily="34" charset="0"/>
            </a:endParaRPr>
          </a:p>
        </p:txBody>
      </p:sp>
      <p:sp>
        <p:nvSpPr>
          <p:cNvPr id="13" name="Скругленный прямоугольник 12"/>
          <p:cNvSpPr/>
          <p:nvPr/>
        </p:nvSpPr>
        <p:spPr>
          <a:xfrm>
            <a:off x="1042989" y="3291159"/>
            <a:ext cx="7850187" cy="288703"/>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Ауылдық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квотаны</a:t>
            </a:r>
            <a:r>
              <a:rPr lang="ru-RU" sz="1050" b="1" dirty="0" smtClean="0">
                <a:solidFill>
                  <a:schemeClr val="accent1">
                    <a:lumMod val="75000"/>
                  </a:schemeClr>
                </a:solidFill>
                <a:latin typeface="Arial" pitchFamily="34" charset="0"/>
                <a:cs typeface="Arial" pitchFamily="34" charset="0"/>
              </a:rPr>
              <a:t> 30</a:t>
            </a:r>
            <a:r>
              <a:rPr lang="ru-RU" sz="1050" b="1" dirty="0">
                <a:solidFill>
                  <a:schemeClr val="accent1">
                    <a:lumMod val="75000"/>
                  </a:schemeClr>
                </a:solidFill>
                <a:latin typeface="Arial" pitchFamily="34" charset="0"/>
                <a:cs typeface="Arial" pitchFamily="34" charset="0"/>
              </a:rPr>
              <a:t>% </a:t>
            </a:r>
            <a:r>
              <a:rPr lang="ru-RU" sz="1050" b="1" dirty="0" smtClean="0">
                <a:solidFill>
                  <a:schemeClr val="accent1">
                    <a:lumMod val="75000"/>
                  </a:schemeClr>
                </a:solidFill>
                <a:latin typeface="Arial" pitchFamily="34" charset="0"/>
                <a:cs typeface="Arial" pitchFamily="34" charset="0"/>
              </a:rPr>
              <a:t>-дан 70%-</a:t>
            </a:r>
            <a:r>
              <a:rPr lang="ru-RU" sz="1050" b="1" dirty="0" err="1" smtClean="0">
                <a:solidFill>
                  <a:schemeClr val="accent1">
                    <a:lumMod val="75000"/>
                  </a:schemeClr>
                </a:solidFill>
                <a:latin typeface="Arial" pitchFamily="34" charset="0"/>
                <a:cs typeface="Arial" pitchFamily="34" charset="0"/>
              </a:rPr>
              <a:t>ға</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дейін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ұлғайту</a:t>
            </a:r>
            <a:endParaRPr lang="ru-RU" sz="1050" b="1" dirty="0">
              <a:solidFill>
                <a:schemeClr val="accent1">
                  <a:lumMod val="75000"/>
                </a:schemeClr>
              </a:solidFill>
              <a:latin typeface="Arial" pitchFamily="34" charset="0"/>
              <a:cs typeface="Arial" pitchFamily="34" charset="0"/>
            </a:endParaRPr>
          </a:p>
        </p:txBody>
      </p:sp>
      <p:sp>
        <p:nvSpPr>
          <p:cNvPr id="15" name="Скругленный прямоугольник 14"/>
          <p:cNvSpPr/>
          <p:nvPr/>
        </p:nvSpPr>
        <p:spPr>
          <a:xfrm>
            <a:off x="1042989" y="3651689"/>
            <a:ext cx="7850187" cy="288213"/>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Оқу</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бітірген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түлектің</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ауылдық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жерлерде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міндетті</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түрде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жұмыс</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өтеуін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үш</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жылдық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белгілеу</a:t>
            </a:r>
            <a:endParaRPr lang="ru-RU" sz="1050" b="1" dirty="0">
              <a:solidFill>
                <a:schemeClr val="accent1">
                  <a:lumMod val="75000"/>
                </a:schemeClr>
              </a:solidFill>
              <a:latin typeface="Arial" pitchFamily="34" charset="0"/>
              <a:cs typeface="Arial" pitchFamily="34" charset="0"/>
            </a:endParaRPr>
          </a:p>
        </p:txBody>
      </p:sp>
      <p:sp>
        <p:nvSpPr>
          <p:cNvPr id="16" name="Скругленный прямоугольник 15"/>
          <p:cNvSpPr/>
          <p:nvPr/>
        </p:nvSpPr>
        <p:spPr>
          <a:xfrm>
            <a:off x="1036639" y="4003029"/>
            <a:ext cx="7850187" cy="288703"/>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Аграрлық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мамандарға</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білім</a:t>
            </a:r>
            <a:r>
              <a:rPr lang="ru-RU" sz="1050" b="1" dirty="0" smtClean="0">
                <a:solidFill>
                  <a:schemeClr val="accent1">
                    <a:lumMod val="75000"/>
                  </a:schemeClr>
                </a:solidFill>
                <a:latin typeface="Arial" pitchFamily="34" charset="0"/>
                <a:cs typeface="Arial" pitchFamily="34" charset="0"/>
              </a:rPr>
              <a:t> беру </a:t>
            </a:r>
            <a:r>
              <a:rPr lang="ru-RU" sz="1050" b="1" dirty="0" err="1" smtClean="0">
                <a:solidFill>
                  <a:schemeClr val="accent1">
                    <a:lumMod val="75000"/>
                  </a:schemeClr>
                </a:solidFill>
                <a:latin typeface="Arial" pitchFamily="34" charset="0"/>
                <a:cs typeface="Arial" pitchFamily="34" charset="0"/>
              </a:rPr>
              <a:t>гранттарын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көбейту</a:t>
            </a:r>
            <a:endParaRPr lang="ru-RU" sz="1050" b="1" dirty="0">
              <a:solidFill>
                <a:schemeClr val="accent1">
                  <a:lumMod val="75000"/>
                </a:schemeClr>
              </a:solidFill>
              <a:latin typeface="Arial" pitchFamily="34" charset="0"/>
              <a:cs typeface="Arial" pitchFamily="34" charset="0"/>
            </a:endParaRPr>
          </a:p>
        </p:txBody>
      </p:sp>
      <p:sp>
        <p:nvSpPr>
          <p:cNvPr id="18" name="Скругленный прямоугольник 17"/>
          <p:cNvSpPr/>
          <p:nvPr/>
        </p:nvSpPr>
        <p:spPr>
          <a:xfrm>
            <a:off x="1042989" y="4371768"/>
            <a:ext cx="7850187" cy="288214"/>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smtClean="0">
                <a:solidFill>
                  <a:schemeClr val="accent1">
                    <a:lumMod val="75000"/>
                  </a:schemeClr>
                </a:solidFill>
                <a:latin typeface="Arial" pitchFamily="34" charset="0"/>
                <a:cs typeface="Arial" pitchFamily="34" charset="0"/>
              </a:rPr>
              <a:t>ООО-</a:t>
            </a:r>
            <a:r>
              <a:rPr lang="ru-RU" sz="1050" b="1" dirty="0" err="1" smtClean="0">
                <a:solidFill>
                  <a:schemeClr val="accent1">
                    <a:lumMod val="75000"/>
                  </a:schemeClr>
                </a:solidFill>
                <a:latin typeface="Arial" pitchFamily="34" charset="0"/>
                <a:cs typeface="Arial" pitchFamily="34" charset="0"/>
              </a:rPr>
              <a:t>лар</a:t>
            </a:r>
            <a:r>
              <a:rPr lang="ru-RU" sz="1050" b="1" dirty="0" smtClean="0">
                <a:solidFill>
                  <a:schemeClr val="accent1">
                    <a:lumMod val="75000"/>
                  </a:schemeClr>
                </a:solidFill>
                <a:latin typeface="Arial" pitchFamily="34" charset="0"/>
                <a:cs typeface="Arial" pitchFamily="34" charset="0"/>
              </a:rPr>
              <a:t> мен ЖОО-</a:t>
            </a:r>
            <a:r>
              <a:rPr lang="ru-RU" sz="1050" b="1" dirty="0" err="1" smtClean="0">
                <a:solidFill>
                  <a:schemeClr val="accent1">
                    <a:lumMod val="75000"/>
                  </a:schemeClr>
                </a:solidFill>
                <a:latin typeface="Arial" pitchFamily="34" charset="0"/>
                <a:cs typeface="Arial" pitchFamily="34" charset="0"/>
              </a:rPr>
              <a:t>ларды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аграрлық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секторға</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біріктіру</a:t>
            </a:r>
            <a:endParaRPr lang="ru-RU" sz="1050" b="1" dirty="0">
              <a:solidFill>
                <a:schemeClr val="accent1">
                  <a:lumMod val="75000"/>
                </a:schemeClr>
              </a:solidFill>
              <a:latin typeface="Arial" pitchFamily="34" charset="0"/>
              <a:cs typeface="Arial" pitchFamily="34" charset="0"/>
            </a:endParaRPr>
          </a:p>
        </p:txBody>
      </p:sp>
      <p:sp>
        <p:nvSpPr>
          <p:cNvPr id="19" name="Стрелка вправо 18"/>
          <p:cNvSpPr/>
          <p:nvPr/>
        </p:nvSpPr>
        <p:spPr>
          <a:xfrm>
            <a:off x="251520" y="3322920"/>
            <a:ext cx="576263"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3" name="Стрелка вправо 22"/>
          <p:cNvSpPr/>
          <p:nvPr/>
        </p:nvSpPr>
        <p:spPr>
          <a:xfrm>
            <a:off x="250826" y="3692438"/>
            <a:ext cx="576263" cy="184263"/>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4" name="Стрелка вправо 23"/>
          <p:cNvSpPr/>
          <p:nvPr/>
        </p:nvSpPr>
        <p:spPr>
          <a:xfrm>
            <a:off x="250826" y="4011911"/>
            <a:ext cx="576263" cy="184263"/>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5" name="Стрелка вправо 24"/>
          <p:cNvSpPr/>
          <p:nvPr/>
        </p:nvSpPr>
        <p:spPr>
          <a:xfrm>
            <a:off x="251322" y="4412516"/>
            <a:ext cx="576262"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6" name="Скругленный прямоугольник 25"/>
          <p:cNvSpPr/>
          <p:nvPr/>
        </p:nvSpPr>
        <p:spPr>
          <a:xfrm>
            <a:off x="1036639" y="4722895"/>
            <a:ext cx="7850187" cy="287724"/>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Аграрлық</a:t>
            </a:r>
            <a:r>
              <a:rPr lang="ru-RU" sz="1050" b="1" dirty="0" smtClean="0">
                <a:solidFill>
                  <a:schemeClr val="accent1">
                    <a:lumMod val="75000"/>
                  </a:schemeClr>
                </a:solidFill>
                <a:latin typeface="Arial" pitchFamily="34" charset="0"/>
                <a:cs typeface="Arial" pitchFamily="34" charset="0"/>
              </a:rPr>
              <a:t> ЖОО-</a:t>
            </a:r>
            <a:r>
              <a:rPr lang="ru-RU" sz="1050" b="1" dirty="0" err="1" smtClean="0">
                <a:solidFill>
                  <a:schemeClr val="accent1">
                    <a:lumMod val="75000"/>
                  </a:schemeClr>
                </a:solidFill>
                <a:latin typeface="Arial" pitchFamily="34" charset="0"/>
                <a:cs typeface="Arial" pitchFamily="34" charset="0"/>
              </a:rPr>
              <a:t>ларды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трансформациялау</a:t>
            </a:r>
            <a:r>
              <a:rPr lang="ru-RU" sz="1050" b="1" dirty="0" smtClean="0">
                <a:solidFill>
                  <a:schemeClr val="accent1">
                    <a:lumMod val="75000"/>
                  </a:schemeClr>
                </a:solidFill>
                <a:latin typeface="Arial" pitchFamily="34" charset="0"/>
                <a:cs typeface="Arial" pitchFamily="34" charset="0"/>
              </a:rPr>
              <a:t> (ҚАТУ </a:t>
            </a:r>
            <a:r>
              <a:rPr lang="ru-RU" sz="1050" b="1" dirty="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цифровизация</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орталығы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ҚазҰАУ</a:t>
            </a:r>
            <a:r>
              <a:rPr lang="ru-RU" sz="1050" b="1" dirty="0" smtClean="0">
                <a:solidFill>
                  <a:schemeClr val="accent1">
                    <a:lumMod val="75000"/>
                  </a:schemeClr>
                </a:solidFill>
                <a:latin typeface="Arial" pitchFamily="34" charset="0"/>
                <a:cs typeface="Arial" pitchFamily="34" charset="0"/>
              </a:rPr>
              <a:t> </a:t>
            </a:r>
            <a:r>
              <a:rPr lang="ru-RU" sz="1050" b="1" dirty="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егін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шаруашылығы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орталығы</a:t>
            </a:r>
            <a:r>
              <a:rPr lang="ru-RU" sz="1050" b="1" dirty="0" smtClean="0">
                <a:solidFill>
                  <a:schemeClr val="accent1">
                    <a:lumMod val="75000"/>
                  </a:schemeClr>
                </a:solidFill>
                <a:latin typeface="Arial" pitchFamily="34" charset="0"/>
                <a:cs typeface="Arial" pitchFamily="34" charset="0"/>
              </a:rPr>
              <a:t>, БҚАТУ </a:t>
            </a:r>
            <a:r>
              <a:rPr lang="ru-RU" sz="1050" b="1" dirty="0">
                <a:solidFill>
                  <a:schemeClr val="accent1">
                    <a:lumMod val="75000"/>
                  </a:schemeClr>
                </a:solidFill>
                <a:latin typeface="Arial" pitchFamily="34" charset="0"/>
                <a:cs typeface="Arial" pitchFamily="34" charset="0"/>
              </a:rPr>
              <a:t>– </a:t>
            </a:r>
            <a:r>
              <a:rPr lang="ru-RU" sz="1050" b="1" dirty="0" smtClean="0">
                <a:solidFill>
                  <a:schemeClr val="accent1">
                    <a:lumMod val="75000"/>
                  </a:schemeClr>
                </a:solidFill>
                <a:latin typeface="Arial" pitchFamily="34" charset="0"/>
                <a:cs typeface="Arial" pitchFamily="34" charset="0"/>
              </a:rPr>
              <a:t>мал </a:t>
            </a:r>
            <a:r>
              <a:rPr lang="ru-RU" sz="1050" b="1" dirty="0" err="1" smtClean="0">
                <a:solidFill>
                  <a:schemeClr val="accent1">
                    <a:lumMod val="75000"/>
                  </a:schemeClr>
                </a:solidFill>
                <a:latin typeface="Arial" pitchFamily="34" charset="0"/>
                <a:cs typeface="Arial" pitchFamily="34" charset="0"/>
              </a:rPr>
              <a:t>шаруашылығы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орталығы</a:t>
            </a:r>
            <a:r>
              <a:rPr lang="ru-RU" sz="1050" b="1" dirty="0" smtClean="0">
                <a:solidFill>
                  <a:schemeClr val="accent1">
                    <a:lumMod val="75000"/>
                  </a:schemeClr>
                </a:solidFill>
                <a:latin typeface="Arial" pitchFamily="34" charset="0"/>
                <a:cs typeface="Arial" pitchFamily="34" charset="0"/>
              </a:rPr>
              <a:t>)</a:t>
            </a:r>
            <a:endParaRPr lang="ru-RU" sz="1050" b="1" dirty="0">
              <a:solidFill>
                <a:schemeClr val="accent1">
                  <a:lumMod val="75000"/>
                </a:schemeClr>
              </a:solidFill>
              <a:latin typeface="Arial" pitchFamily="34" charset="0"/>
              <a:cs typeface="Arial" pitchFamily="34" charset="0"/>
            </a:endParaRPr>
          </a:p>
        </p:txBody>
      </p:sp>
      <p:sp>
        <p:nvSpPr>
          <p:cNvPr id="27" name="Стрелка вправо 26"/>
          <p:cNvSpPr/>
          <p:nvPr/>
        </p:nvSpPr>
        <p:spPr>
          <a:xfrm>
            <a:off x="252909" y="4731990"/>
            <a:ext cx="574675" cy="184860"/>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2"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20</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87275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Прямая соединительная линия 16"/>
          <p:cNvCxnSpPr/>
          <p:nvPr/>
        </p:nvCxnSpPr>
        <p:spPr bwMode="auto">
          <a:xfrm>
            <a:off x="107950" y="915566"/>
            <a:ext cx="8936039" cy="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Скругленный прямоугольник 12"/>
          <p:cNvSpPr/>
          <p:nvPr/>
        </p:nvSpPr>
        <p:spPr>
          <a:xfrm>
            <a:off x="1042989" y="1436713"/>
            <a:ext cx="7850187" cy="351830"/>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fontAlgn="auto">
              <a:spcBef>
                <a:spcPts val="0"/>
              </a:spcBef>
              <a:spcAft>
                <a:spcPts val="0"/>
              </a:spcAft>
              <a:defRPr/>
            </a:pPr>
            <a:r>
              <a:rPr lang="ru-RU" sz="1050" b="1" dirty="0" smtClean="0">
                <a:solidFill>
                  <a:schemeClr val="accent1">
                    <a:lumMod val="75000"/>
                  </a:schemeClr>
                </a:solidFill>
                <a:latin typeface="Arial" pitchFamily="34" charset="0"/>
                <a:cs typeface="Arial" pitchFamily="34" charset="0"/>
              </a:rPr>
              <a:t>e-</a:t>
            </a:r>
            <a:r>
              <a:rPr lang="ru-RU" sz="1050" b="1" dirty="0" err="1" smtClean="0">
                <a:solidFill>
                  <a:schemeClr val="accent1">
                    <a:lumMod val="75000"/>
                  </a:schemeClr>
                </a:solidFill>
                <a:latin typeface="Arial" pitchFamily="34" charset="0"/>
                <a:cs typeface="Arial" pitchFamily="34" charset="0"/>
              </a:rPr>
              <a:t>Extension</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форматында</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бағдарламалық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өнім</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мобильдік</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қосымшалар</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және</a:t>
            </a:r>
            <a:r>
              <a:rPr lang="ru-RU" sz="1050" b="1" dirty="0" smtClean="0">
                <a:solidFill>
                  <a:schemeClr val="accent1">
                    <a:lumMod val="75000"/>
                  </a:schemeClr>
                </a:solidFill>
                <a:latin typeface="Arial" pitchFamily="34" charset="0"/>
                <a:cs typeface="Arial" pitchFamily="34" charset="0"/>
              </a:rPr>
              <a:t>/</a:t>
            </a:r>
            <a:r>
              <a:rPr lang="ru-RU" sz="1050" b="1" dirty="0" err="1" smtClean="0">
                <a:solidFill>
                  <a:schemeClr val="accent1">
                    <a:lumMod val="75000"/>
                  </a:schemeClr>
                </a:solidFill>
                <a:latin typeface="Arial" pitchFamily="34" charset="0"/>
                <a:cs typeface="Arial" pitchFamily="34" charset="0"/>
              </a:rPr>
              <a:t>немесе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басқалар</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жасау</a:t>
            </a:r>
            <a:r>
              <a:rPr lang="ru-RU" sz="1050" b="1" dirty="0" smtClean="0">
                <a:solidFill>
                  <a:schemeClr val="accent1">
                    <a:lumMod val="75000"/>
                  </a:schemeClr>
                </a:solidFill>
                <a:latin typeface="Arial" pitchFamily="34" charset="0"/>
                <a:cs typeface="Arial" pitchFamily="34" charset="0"/>
              </a:rPr>
              <a:t> </a:t>
            </a:r>
            <a:endParaRPr lang="ru-RU" sz="1050" b="1" dirty="0">
              <a:solidFill>
                <a:schemeClr val="accent1">
                  <a:lumMod val="75000"/>
                </a:schemeClr>
              </a:solidFill>
              <a:latin typeface="Arial" pitchFamily="34" charset="0"/>
              <a:cs typeface="Arial" pitchFamily="34" charset="0"/>
            </a:endParaRPr>
          </a:p>
        </p:txBody>
      </p:sp>
      <p:sp>
        <p:nvSpPr>
          <p:cNvPr id="15" name="Скругленный прямоугольник 14"/>
          <p:cNvSpPr/>
          <p:nvPr/>
        </p:nvSpPr>
        <p:spPr>
          <a:xfrm>
            <a:off x="1042989" y="1859880"/>
            <a:ext cx="7850187" cy="351233"/>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a:solidFill>
                  <a:schemeClr val="accent1">
                    <a:lumMod val="75000"/>
                  </a:schemeClr>
                </a:solidFill>
                <a:latin typeface="Arial" pitchFamily="34" charset="0"/>
                <a:cs typeface="Arial" pitchFamily="34" charset="0"/>
              </a:rPr>
              <a:t>АӨК </a:t>
            </a:r>
            <a:r>
              <a:rPr lang="ru-RU" sz="1050" b="1" dirty="0" err="1" smtClean="0">
                <a:solidFill>
                  <a:schemeClr val="accent1">
                    <a:lumMod val="75000"/>
                  </a:schemeClr>
                </a:solidFill>
                <a:latin typeface="Arial" pitchFamily="34" charset="0"/>
                <a:cs typeface="Arial" pitchFamily="34" charset="0"/>
              </a:rPr>
              <a:t>с</a:t>
            </a:r>
            <a:r>
              <a:rPr lang="ru-RU" sz="1050" b="1" dirty="0" err="1">
                <a:solidFill>
                  <a:schemeClr val="accent1">
                    <a:lumMod val="75000"/>
                  </a:schemeClr>
                </a:solidFill>
                <a:latin typeface="Arial" pitchFamily="34" charset="0"/>
                <a:cs typeface="Arial" pitchFamily="34" charset="0"/>
              </a:rPr>
              <a:t>у</a:t>
            </a:r>
            <a:r>
              <a:rPr lang="ru-RU" sz="1050" b="1" dirty="0" err="1" smtClean="0">
                <a:solidFill>
                  <a:schemeClr val="accent1">
                    <a:lumMod val="75000"/>
                  </a:schemeClr>
                </a:solidFill>
                <a:latin typeface="Arial" pitchFamily="34" charset="0"/>
                <a:cs typeface="Arial" pitchFamily="34" charset="0"/>
              </a:rPr>
              <a:t>бъектілерінен</a:t>
            </a:r>
            <a:r>
              <a:rPr lang="ru-RU" sz="1050" b="1" dirty="0" smtClean="0">
                <a:solidFill>
                  <a:schemeClr val="accent1">
                    <a:lumMod val="75000"/>
                  </a:schemeClr>
                </a:solidFill>
                <a:latin typeface="Arial" pitchFamily="34" charset="0"/>
                <a:cs typeface="Arial" pitchFamily="34" charset="0"/>
              </a:rPr>
              <a:t> </a:t>
            </a:r>
            <a:r>
              <a:rPr lang="ru-RU" sz="1050" b="1" dirty="0" err="1">
                <a:solidFill>
                  <a:schemeClr val="accent1">
                    <a:lumMod val="75000"/>
                  </a:schemeClr>
                </a:solidFill>
                <a:latin typeface="Arial" pitchFamily="34" charset="0"/>
                <a:cs typeface="Arial" pitchFamily="34" charset="0"/>
              </a:rPr>
              <a:t>салалық</a:t>
            </a:r>
            <a:r>
              <a:rPr lang="ru-RU" sz="1050" b="1" dirty="0">
                <a:solidFill>
                  <a:schemeClr val="accent1">
                    <a:lumMod val="75000"/>
                  </a:schemeClr>
                </a:solidFill>
                <a:latin typeface="Arial" pitchFamily="34" charset="0"/>
                <a:cs typeface="Arial" pitchFamily="34" charset="0"/>
              </a:rPr>
              <a:t> </a:t>
            </a:r>
            <a:r>
              <a:rPr lang="ru-RU" sz="1050" b="1" dirty="0" smtClean="0">
                <a:solidFill>
                  <a:schemeClr val="accent1">
                    <a:lumMod val="75000"/>
                  </a:schemeClr>
                </a:solidFill>
                <a:latin typeface="Arial" pitchFamily="34" charset="0"/>
                <a:cs typeface="Arial" pitchFamily="34" charset="0"/>
              </a:rPr>
              <a:t>ҮЕҰ-</a:t>
            </a:r>
            <a:r>
              <a:rPr lang="ru-RU" sz="1050" b="1" dirty="0" err="1" smtClean="0">
                <a:solidFill>
                  <a:schemeClr val="accent1">
                    <a:lumMod val="75000"/>
                  </a:schemeClr>
                </a:solidFill>
                <a:latin typeface="Arial" pitchFamily="34" charset="0"/>
                <a:cs typeface="Arial" pitchFamily="34" charset="0"/>
              </a:rPr>
              <a:t>лар</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арқылы</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оқыту</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тақырыптарының</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тізбесін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құрастыру</a:t>
            </a:r>
            <a:endParaRPr lang="ru-RU" sz="1050" b="1" dirty="0">
              <a:solidFill>
                <a:schemeClr val="accent1">
                  <a:lumMod val="75000"/>
                </a:schemeClr>
              </a:solidFill>
              <a:latin typeface="Arial" pitchFamily="34" charset="0"/>
              <a:cs typeface="Arial" pitchFamily="34" charset="0"/>
            </a:endParaRPr>
          </a:p>
        </p:txBody>
      </p:sp>
      <p:sp>
        <p:nvSpPr>
          <p:cNvPr id="16" name="Скругленный прямоугольник 15"/>
          <p:cNvSpPr/>
          <p:nvPr/>
        </p:nvSpPr>
        <p:spPr>
          <a:xfrm>
            <a:off x="1036639" y="2291928"/>
            <a:ext cx="7850187" cy="351830"/>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тәжірибені</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капиталдандыру</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технологиялық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процестер</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тізбесінен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тұратын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видеороликтер</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түсірілімін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жүзеге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асыру</a:t>
            </a:r>
            <a:r>
              <a:rPr lang="ru-RU" sz="1050" b="1" dirty="0" smtClean="0">
                <a:solidFill>
                  <a:schemeClr val="accent1">
                    <a:lumMod val="75000"/>
                  </a:schemeClr>
                </a:solidFill>
                <a:latin typeface="Arial" pitchFamily="34" charset="0"/>
                <a:cs typeface="Arial" pitchFamily="34" charset="0"/>
              </a:rPr>
              <a:t>)</a:t>
            </a:r>
            <a:endParaRPr lang="ru-RU" sz="1050" b="1" dirty="0">
              <a:solidFill>
                <a:schemeClr val="accent1">
                  <a:lumMod val="75000"/>
                </a:schemeClr>
              </a:solidFill>
              <a:latin typeface="Arial" pitchFamily="34" charset="0"/>
              <a:cs typeface="Arial" pitchFamily="34" charset="0"/>
            </a:endParaRPr>
          </a:p>
        </p:txBody>
      </p:sp>
      <p:sp>
        <p:nvSpPr>
          <p:cNvPr id="18" name="Скругленный прямоугольник 17"/>
          <p:cNvSpPr/>
          <p:nvPr/>
        </p:nvSpPr>
        <p:spPr>
          <a:xfrm>
            <a:off x="1042989" y="2723976"/>
            <a:ext cx="7850187" cy="351234"/>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err="1" smtClean="0">
                <a:solidFill>
                  <a:schemeClr val="accent1">
                    <a:lumMod val="75000"/>
                  </a:schemeClr>
                </a:solidFill>
                <a:latin typeface="Arial" pitchFamily="34" charset="0"/>
                <a:cs typeface="Arial" pitchFamily="34" charset="0"/>
              </a:rPr>
              <a:t>көлденең</a:t>
            </a:r>
            <a:r>
              <a:rPr lang="ru-RU" sz="1050" b="1" dirty="0">
                <a:solidFill>
                  <a:schemeClr val="accent1">
                    <a:lumMod val="75000"/>
                  </a:schemeClr>
                </a:solidFill>
                <a:latin typeface="Arial" pitchFamily="34" charset="0"/>
                <a:cs typeface="Arial" pitchFamily="34" charset="0"/>
              </a:rPr>
              <a:t> </a:t>
            </a:r>
            <a:r>
              <a:rPr lang="ru-RU" sz="1050" b="1" dirty="0" smtClean="0">
                <a:solidFill>
                  <a:schemeClr val="accent1">
                    <a:lumMod val="75000"/>
                  </a:schemeClr>
                </a:solidFill>
                <a:latin typeface="Arial" pitchFamily="34" charset="0"/>
                <a:cs typeface="Arial" pitchFamily="34" charset="0"/>
              </a:rPr>
              <a:t>(</a:t>
            </a:r>
            <a:r>
              <a:rPr lang="ru-RU" sz="1050" b="1" dirty="0" err="1" smtClean="0">
                <a:solidFill>
                  <a:schemeClr val="accent1">
                    <a:lumMod val="75000"/>
                  </a:schemeClr>
                </a:solidFill>
                <a:latin typeface="Arial" pitchFamily="34" charset="0"/>
                <a:cs typeface="Arial" pitchFamily="34" charset="0"/>
              </a:rPr>
              <a:t>тәлімгерлік</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тәжірибе</a:t>
            </a:r>
            <a:r>
              <a:rPr lang="ru-RU" sz="1050" b="1" dirty="0" smtClean="0">
                <a:solidFill>
                  <a:schemeClr val="accent1">
                    <a:lumMod val="75000"/>
                  </a:schemeClr>
                </a:solidFill>
                <a:latin typeface="Arial" pitchFamily="34" charset="0"/>
                <a:cs typeface="Arial" pitchFamily="34" charset="0"/>
              </a:rPr>
              <a:t> беру, </a:t>
            </a:r>
            <a:r>
              <a:rPr lang="ru-RU" sz="1050" b="1" dirty="0" err="1" smtClean="0">
                <a:solidFill>
                  <a:schemeClr val="accent1">
                    <a:lumMod val="75000"/>
                  </a:schemeClr>
                </a:solidFill>
                <a:latin typeface="Arial" pitchFamily="34" charset="0"/>
                <a:cs typeface="Arial" pitchFamily="34" charset="0"/>
              </a:rPr>
              <a:t>өзін-өзі</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оқыту</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оқытуды</a:t>
            </a:r>
            <a:r>
              <a:rPr lang="ru-RU" sz="1050" b="1" dirty="0" smtClean="0">
                <a:solidFill>
                  <a:schemeClr val="accent1">
                    <a:lumMod val="75000"/>
                  </a:schemeClr>
                </a:solidFill>
                <a:latin typeface="Arial" pitchFamily="34" charset="0"/>
                <a:cs typeface="Arial" pitchFamily="34" charset="0"/>
              </a:rPr>
              <a:t> </a:t>
            </a:r>
            <a:r>
              <a:rPr lang="ru-RU" sz="1050" b="1" dirty="0" err="1">
                <a:solidFill>
                  <a:schemeClr val="accent1">
                    <a:lumMod val="75000"/>
                  </a:schemeClr>
                </a:solidFill>
                <a:latin typeface="Arial" pitchFamily="34" charset="0"/>
                <a:cs typeface="Arial" pitchFamily="34" charset="0"/>
              </a:rPr>
              <a:t>қолдау</a:t>
            </a:r>
            <a:r>
              <a:rPr lang="ru-RU" sz="1050" b="1" dirty="0">
                <a:solidFill>
                  <a:schemeClr val="accent1">
                    <a:lumMod val="75000"/>
                  </a:schemeClr>
                </a:solidFill>
                <a:latin typeface="Arial" pitchFamily="34" charset="0"/>
                <a:cs typeface="Arial" pitchFamily="34" charset="0"/>
              </a:rPr>
              <a:t>;</a:t>
            </a:r>
          </a:p>
        </p:txBody>
      </p:sp>
      <p:sp>
        <p:nvSpPr>
          <p:cNvPr id="19" name="Стрелка вправо 18"/>
          <p:cNvSpPr/>
          <p:nvPr/>
        </p:nvSpPr>
        <p:spPr>
          <a:xfrm>
            <a:off x="250826" y="1531600"/>
            <a:ext cx="576263"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3" name="Стрелка вправо 22"/>
          <p:cNvSpPr/>
          <p:nvPr/>
        </p:nvSpPr>
        <p:spPr>
          <a:xfrm>
            <a:off x="250826" y="1963649"/>
            <a:ext cx="576263" cy="184263"/>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4" name="Стрелка вправо 23"/>
          <p:cNvSpPr/>
          <p:nvPr/>
        </p:nvSpPr>
        <p:spPr>
          <a:xfrm>
            <a:off x="251520" y="2363936"/>
            <a:ext cx="576263" cy="184263"/>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5" name="Стрелка вправо 24"/>
          <p:cNvSpPr/>
          <p:nvPr/>
        </p:nvSpPr>
        <p:spPr>
          <a:xfrm>
            <a:off x="251322" y="2827744"/>
            <a:ext cx="576262"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2"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21</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28" name="Скругленный прямоугольник 27"/>
          <p:cNvSpPr/>
          <p:nvPr/>
        </p:nvSpPr>
        <p:spPr>
          <a:xfrm>
            <a:off x="1036638" y="3156024"/>
            <a:ext cx="7850187" cy="351830"/>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smtClean="0">
                <a:solidFill>
                  <a:schemeClr val="accent1">
                    <a:lumMod val="75000"/>
                  </a:schemeClr>
                </a:solidFill>
                <a:latin typeface="Arial" pitchFamily="34" charset="0"/>
                <a:cs typeface="Arial" pitchFamily="34" charset="0"/>
              </a:rPr>
              <a:t>«</a:t>
            </a:r>
            <a:r>
              <a:rPr lang="ru-RU" sz="1050" b="1" dirty="0" err="1" smtClean="0">
                <a:solidFill>
                  <a:schemeClr val="accent1">
                    <a:lumMod val="75000"/>
                  </a:schemeClr>
                </a:solidFill>
                <a:latin typeface="Arial" pitchFamily="34" charset="0"/>
                <a:cs typeface="Arial" pitchFamily="34" charset="0"/>
              </a:rPr>
              <a:t>Атамекен</a:t>
            </a:r>
            <a:r>
              <a:rPr lang="ru-RU" sz="1050" b="1" dirty="0" smtClean="0">
                <a:solidFill>
                  <a:schemeClr val="accent1">
                    <a:lumMod val="75000"/>
                  </a:schemeClr>
                </a:solidFill>
                <a:latin typeface="Arial" pitchFamily="34" charset="0"/>
                <a:cs typeface="Arial" pitchFamily="34" charset="0"/>
              </a:rPr>
              <a:t>» ҚР </a:t>
            </a:r>
            <a:r>
              <a:rPr lang="ru-RU" sz="1050" b="1" dirty="0" err="1" smtClean="0">
                <a:solidFill>
                  <a:schemeClr val="accent1">
                    <a:lumMod val="75000"/>
                  </a:schemeClr>
                </a:solidFill>
                <a:latin typeface="Arial" pitchFamily="34" charset="0"/>
                <a:cs typeface="Arial" pitchFamily="34" charset="0"/>
              </a:rPr>
              <a:t>кәсіпкерлердің</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өңірлік</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палаталарын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оқыту</a:t>
            </a:r>
            <a:endParaRPr lang="ru-RU" sz="1050" b="1" dirty="0">
              <a:solidFill>
                <a:schemeClr val="accent1">
                  <a:lumMod val="75000"/>
                </a:schemeClr>
              </a:solidFill>
              <a:latin typeface="Arial" pitchFamily="34" charset="0"/>
              <a:cs typeface="Arial" pitchFamily="34" charset="0"/>
            </a:endParaRPr>
          </a:p>
        </p:txBody>
      </p:sp>
      <p:sp>
        <p:nvSpPr>
          <p:cNvPr id="29" name="Стрелка вправо 28"/>
          <p:cNvSpPr/>
          <p:nvPr/>
        </p:nvSpPr>
        <p:spPr>
          <a:xfrm>
            <a:off x="251520" y="3239807"/>
            <a:ext cx="576262"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
        <p:nvSpPr>
          <p:cNvPr id="2" name="Прямоугольник 1"/>
          <p:cNvSpPr/>
          <p:nvPr/>
        </p:nvSpPr>
        <p:spPr>
          <a:xfrm>
            <a:off x="2274033" y="575821"/>
            <a:ext cx="4824536" cy="338554"/>
          </a:xfrm>
          <a:prstGeom prst="rect">
            <a:avLst/>
          </a:prstGeom>
        </p:spPr>
        <p:txBody>
          <a:bodyPr wrap="square">
            <a:spAutoFit/>
          </a:bodyPr>
          <a:lstStyle/>
          <a:p>
            <a:pPr lvl="0" algn="ctr">
              <a:defRPr/>
            </a:pPr>
            <a:r>
              <a:rPr lang="ru-RU" sz="1600" b="1" dirty="0" smtClean="0">
                <a:solidFill>
                  <a:srgbClr val="C00000"/>
                </a:solidFill>
                <a:latin typeface="Arial" panose="020B0604020202020204" pitchFamily="34" charset="0"/>
                <a:cs typeface="Arial" panose="020B0604020202020204" pitchFamily="34" charset="0"/>
              </a:rPr>
              <a:t>БІЛІМ ТАРАТУ ЖҮЙЕСІ</a:t>
            </a:r>
            <a:endParaRPr lang="ru-RU" sz="1600" b="1" dirty="0">
              <a:solidFill>
                <a:srgbClr val="C00000"/>
              </a:solidFill>
              <a:latin typeface="Arial" panose="020B0604020202020204" pitchFamily="34" charset="0"/>
              <a:cs typeface="Arial" panose="020B0604020202020204" pitchFamily="34" charset="0"/>
            </a:endParaRPr>
          </a:p>
        </p:txBody>
      </p:sp>
      <p:sp>
        <p:nvSpPr>
          <p:cNvPr id="21" name="Прямоугольник 20"/>
          <p:cNvSpPr/>
          <p:nvPr/>
        </p:nvSpPr>
        <p:spPr>
          <a:xfrm>
            <a:off x="130629" y="57422"/>
            <a:ext cx="8833859" cy="584775"/>
          </a:xfrm>
          <a:prstGeom prst="rect">
            <a:avLst/>
          </a:prstGeom>
        </p:spPr>
        <p:txBody>
          <a:bodyPr wrap="square">
            <a:spAutoFit/>
          </a:bodyPr>
          <a:lstStyle/>
          <a:p>
            <a:pPr algn="ctr">
              <a:defRPr/>
            </a:pPr>
            <a:r>
              <a:rPr lang="ru-RU" sz="1600" b="1" dirty="0" smtClean="0">
                <a:solidFill>
                  <a:schemeClr val="accent1">
                    <a:lumMod val="50000"/>
                  </a:schemeClr>
                </a:solidFill>
                <a:latin typeface="Arial" panose="020B0604020202020204" pitchFamily="34" charset="0"/>
                <a:cs typeface="Arial" panose="020B0604020202020204" pitchFamily="34" charset="0"/>
              </a:rPr>
              <a:t>АГРАРЛЫҚ ҒЫЛЫМДЫ ДАМЫТУДЫ, ТЕХНОЛОГИЯЛАРДЫҢ ТРАНСФЕРТІН ЖӘНЕ АӨК СУБЪЕКТІЛЕРІ ҚҰЗЫРЕТТЕРІНІҢ ДЕҢГЕЙІН ҚАМТАМАСЫЗ ЕТУ</a:t>
            </a:r>
            <a:endParaRPr lang="ru-RU" sz="1600" b="1" dirty="0">
              <a:solidFill>
                <a:schemeClr val="accent1">
                  <a:lumMod val="50000"/>
                </a:schemeClr>
              </a:solidFill>
              <a:latin typeface="Arial" panose="020B0604020202020204" pitchFamily="34" charset="0"/>
              <a:cs typeface="Arial" pitchFamily="34" charset="0"/>
            </a:endParaRPr>
          </a:p>
        </p:txBody>
      </p:sp>
      <p:sp>
        <p:nvSpPr>
          <p:cNvPr id="20" name="Скругленный прямоугольник 19"/>
          <p:cNvSpPr/>
          <p:nvPr/>
        </p:nvSpPr>
        <p:spPr>
          <a:xfrm>
            <a:off x="1042989" y="3660254"/>
            <a:ext cx="7850187" cy="351830"/>
          </a:xfrm>
          <a:prstGeom prst="roundRect">
            <a:avLst/>
          </a:prstGeom>
          <a:solidFill>
            <a:schemeClr val="bg1"/>
          </a:solidFill>
          <a:ln>
            <a:solidFill>
              <a:schemeClr val="accent1"/>
            </a:solidFill>
          </a:ln>
        </p:spPr>
        <p:style>
          <a:lnRef idx="1">
            <a:schemeClr val="accent3"/>
          </a:lnRef>
          <a:fillRef idx="3">
            <a:schemeClr val="accent3"/>
          </a:fillRef>
          <a:effectRef idx="2">
            <a:schemeClr val="accent3"/>
          </a:effectRef>
          <a:fontRef idx="minor">
            <a:schemeClr val="lt1"/>
          </a:fontRef>
        </p:style>
        <p:txBody>
          <a:bodyPr anchor="ctr"/>
          <a:lstStyle/>
          <a:p>
            <a:pPr algn="just" eaLnBrk="1" fontAlgn="auto" hangingPunct="1">
              <a:spcBef>
                <a:spcPts val="0"/>
              </a:spcBef>
              <a:spcAft>
                <a:spcPts val="0"/>
              </a:spcAft>
              <a:defRPr/>
            </a:pPr>
            <a:r>
              <a:rPr lang="ru-RU" sz="1050" b="1" dirty="0" smtClean="0">
                <a:solidFill>
                  <a:schemeClr val="accent1">
                    <a:lumMod val="75000"/>
                  </a:schemeClr>
                </a:solidFill>
                <a:latin typeface="Arial" pitchFamily="34" charset="0"/>
                <a:cs typeface="Arial" pitchFamily="34" charset="0"/>
              </a:rPr>
              <a:t>«АНК» АҚ АӨК </a:t>
            </a:r>
            <a:r>
              <a:rPr lang="ru-RU" sz="1050" b="1" dirty="0" err="1" smtClean="0">
                <a:solidFill>
                  <a:schemeClr val="accent1">
                    <a:lumMod val="75000"/>
                  </a:schemeClr>
                </a:solidFill>
                <a:latin typeface="Arial" pitchFamily="34" charset="0"/>
                <a:cs typeface="Arial" pitchFamily="34" charset="0"/>
              </a:rPr>
              <a:t>субъектілеріне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ақпараттық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консультациялық</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әдістемелік</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және</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білім</a:t>
            </a:r>
            <a:r>
              <a:rPr lang="ru-RU" sz="1050" b="1" dirty="0" smtClean="0">
                <a:solidFill>
                  <a:schemeClr val="accent1">
                    <a:lumMod val="75000"/>
                  </a:schemeClr>
                </a:solidFill>
                <a:latin typeface="Arial" pitchFamily="34" charset="0"/>
                <a:cs typeface="Arial" pitchFamily="34" charset="0"/>
              </a:rPr>
              <a:t> беру </a:t>
            </a:r>
            <a:r>
              <a:rPr lang="ru-RU" sz="1050" b="1" dirty="0" err="1" smtClean="0">
                <a:solidFill>
                  <a:schemeClr val="accent1">
                    <a:lumMod val="75000"/>
                  </a:schemeClr>
                </a:solidFill>
                <a:latin typeface="Arial" pitchFamily="34" charset="0"/>
                <a:cs typeface="Arial" pitchFamily="34" charset="0"/>
              </a:rPr>
              <a:t>тұрғысынан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қолдау</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көрсететін</a:t>
            </a:r>
            <a:r>
              <a:rPr lang="ru-RU" sz="1050" b="1" dirty="0" smtClean="0">
                <a:solidFill>
                  <a:schemeClr val="accent1">
                    <a:lumMod val="75000"/>
                  </a:schemeClr>
                </a:solidFill>
                <a:latin typeface="Arial" pitchFamily="34" charset="0"/>
                <a:cs typeface="Arial" pitchFamily="34" charset="0"/>
              </a:rPr>
              <a:t> </a:t>
            </a:r>
            <a:r>
              <a:rPr lang="ru-RU" sz="1050" b="1" dirty="0" err="1" smtClean="0">
                <a:solidFill>
                  <a:schemeClr val="accent1">
                    <a:lumMod val="75000"/>
                  </a:schemeClr>
                </a:solidFill>
                <a:latin typeface="Arial" pitchFamily="34" charset="0"/>
                <a:cs typeface="Arial" pitchFamily="34" charset="0"/>
              </a:rPr>
              <a:t>болады</a:t>
            </a:r>
            <a:endParaRPr lang="ru-RU" sz="1050" b="1" dirty="0">
              <a:solidFill>
                <a:schemeClr val="accent1">
                  <a:lumMod val="75000"/>
                </a:schemeClr>
              </a:solidFill>
              <a:latin typeface="Arial" pitchFamily="34" charset="0"/>
              <a:cs typeface="Arial" pitchFamily="34" charset="0"/>
            </a:endParaRPr>
          </a:p>
        </p:txBody>
      </p:sp>
      <p:sp>
        <p:nvSpPr>
          <p:cNvPr id="26" name="Стрелка вправо 25"/>
          <p:cNvSpPr/>
          <p:nvPr/>
        </p:nvSpPr>
        <p:spPr>
          <a:xfrm>
            <a:off x="253480" y="3744037"/>
            <a:ext cx="576262" cy="184264"/>
          </a:xfrm>
          <a:prstGeom prst="rightArrow">
            <a:avLst/>
          </a:prstGeom>
          <a:solidFill>
            <a:schemeClr val="accent1">
              <a:lumMod val="40000"/>
              <a:lumOff val="6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100" dirty="0">
              <a:solidFill>
                <a:schemeClr val="accent1">
                  <a:lumMod val="75000"/>
                </a:schemeClr>
              </a:solidFill>
            </a:endParaRPr>
          </a:p>
        </p:txBody>
      </p:sp>
    </p:spTree>
    <p:extLst>
      <p:ext uri="{BB962C8B-B14F-4D97-AF65-F5344CB8AC3E}">
        <p14:creationId xmlns:p14="http://schemas.microsoft.com/office/powerpoint/2010/main" val="34718687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bwMode="auto">
          <a:xfrm>
            <a:off x="0" y="92993"/>
            <a:ext cx="9144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defRPr/>
            </a:pPr>
            <a:r>
              <a:rPr lang="ru-RU" sz="1600" b="1" dirty="0" smtClean="0">
                <a:solidFill>
                  <a:schemeClr val="accent1">
                    <a:lumMod val="50000"/>
                  </a:schemeClr>
                </a:solidFill>
                <a:latin typeface="Arial" panose="020B0604020202020204" pitchFamily="34" charset="0"/>
                <a:cs typeface="Arial" pitchFamily="34" charset="0"/>
              </a:rPr>
              <a:t>МЕМЛЕКЕТТІК КӨРСЕТІЛЕТІН ҚЫЗМЕТТЕР ЖҮЙЕСІН ЖЕТІЛДІРУ ЖӘНЕ </a:t>
            </a:r>
            <a:r>
              <a:rPr lang="en-US" sz="1600" b="1" dirty="0">
                <a:solidFill>
                  <a:schemeClr val="accent1">
                    <a:lumMod val="50000"/>
                  </a:schemeClr>
                </a:solidFill>
                <a:latin typeface="Arial" panose="020B0604020202020204" pitchFamily="34" charset="0"/>
                <a:ea typeface="+mn-ea"/>
                <a:cs typeface="Arial" panose="020B0604020202020204" pitchFamily="34" charset="0"/>
              </a:rPr>
              <a:t>IT</a:t>
            </a:r>
            <a:r>
              <a:rPr lang="ru-RU" sz="1600" b="1" dirty="0">
                <a:solidFill>
                  <a:schemeClr val="accent1">
                    <a:lumMod val="50000"/>
                  </a:schemeClr>
                </a:solidFill>
                <a:latin typeface="Arial" panose="020B0604020202020204" pitchFamily="34" charset="0"/>
                <a:ea typeface="+mn-ea"/>
                <a:cs typeface="Arial" panose="020B0604020202020204" pitchFamily="34" charset="0"/>
              </a:rPr>
              <a:t> </a:t>
            </a:r>
            <a:r>
              <a:rPr lang="ru-RU" sz="1600" b="1" dirty="0" smtClean="0">
                <a:solidFill>
                  <a:schemeClr val="accent1">
                    <a:lumMod val="50000"/>
                  </a:schemeClr>
                </a:solidFill>
                <a:latin typeface="Arial" panose="020B0604020202020204" pitchFamily="34" charset="0"/>
                <a:ea typeface="+mn-ea"/>
                <a:cs typeface="Arial" panose="020B0604020202020204" pitchFamily="34" charset="0"/>
              </a:rPr>
              <a:t>– ТЕХНОЛОГИЯЛАРДЫ ОДАН ӘРІ ДАМЫТУ</a:t>
            </a:r>
            <a:endParaRPr lang="ru-RU" sz="1600" b="1" dirty="0">
              <a:solidFill>
                <a:schemeClr val="accent1">
                  <a:lumMod val="50000"/>
                </a:schemeClr>
              </a:solidFill>
              <a:latin typeface="Arial" panose="020B0604020202020204" pitchFamily="34" charset="0"/>
              <a:ea typeface="+mn-ea"/>
              <a:cs typeface="Arial" panose="020B0604020202020204" pitchFamily="34" charset="0"/>
            </a:endParaRPr>
          </a:p>
        </p:txBody>
      </p:sp>
      <p:cxnSp>
        <p:nvCxnSpPr>
          <p:cNvPr id="9" name="Прямая соединительная линия 8"/>
          <p:cNvCxnSpPr/>
          <p:nvPr/>
        </p:nvCxnSpPr>
        <p:spPr>
          <a:xfrm>
            <a:off x="107950" y="699542"/>
            <a:ext cx="89281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28" name="Скругленный прямоугольник 27"/>
          <p:cNvSpPr/>
          <p:nvPr/>
        </p:nvSpPr>
        <p:spPr>
          <a:xfrm>
            <a:off x="6270788" y="1131888"/>
            <a:ext cx="2765261" cy="2952750"/>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ru-RU" sz="1400" dirty="0" err="1" smtClean="0">
                <a:solidFill>
                  <a:schemeClr val="accent1">
                    <a:lumMod val="75000"/>
                  </a:schemeClr>
                </a:solidFill>
                <a:latin typeface="Arial" pitchFamily="34" charset="0"/>
                <a:cs typeface="Arial" pitchFamily="34" charset="0"/>
              </a:rPr>
              <a:t>бір</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жағынан</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Министрлік</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қызметінің</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тиімділігін</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арттырады</a:t>
            </a:r>
            <a:r>
              <a:rPr lang="ru-RU" sz="1400" dirty="0" smtClean="0">
                <a:solidFill>
                  <a:schemeClr val="accent1">
                    <a:lumMod val="75000"/>
                  </a:schemeClr>
                </a:solidFill>
                <a:latin typeface="Arial" pitchFamily="34" charset="0"/>
                <a:cs typeface="Arial" pitchFamily="34" charset="0"/>
              </a:rPr>
              <a:t>, ал </a:t>
            </a:r>
            <a:r>
              <a:rPr lang="ru-RU" sz="1400" dirty="0" err="1" smtClean="0">
                <a:solidFill>
                  <a:schemeClr val="accent1">
                    <a:lumMod val="75000"/>
                  </a:schemeClr>
                </a:solidFill>
                <a:latin typeface="Arial" pitchFamily="34" charset="0"/>
                <a:cs typeface="Arial" pitchFamily="34" charset="0"/>
              </a:rPr>
              <a:t>екінші</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жағынан</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агробизнеске</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әкімшілік</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қысымды</a:t>
            </a:r>
            <a:r>
              <a:rPr lang="ru-RU" sz="1400" dirty="0" smtClean="0">
                <a:solidFill>
                  <a:schemeClr val="accent1">
                    <a:lumMod val="75000"/>
                  </a:schemeClr>
                </a:solidFill>
                <a:latin typeface="Arial" pitchFamily="34" charset="0"/>
                <a:cs typeface="Arial" pitchFamily="34" charset="0"/>
              </a:rPr>
              <a:t> </a:t>
            </a:r>
            <a:r>
              <a:rPr lang="ru-RU" sz="1400" dirty="0" err="1" smtClean="0">
                <a:solidFill>
                  <a:schemeClr val="accent1">
                    <a:lumMod val="75000"/>
                  </a:schemeClr>
                </a:solidFill>
                <a:latin typeface="Arial" pitchFamily="34" charset="0"/>
                <a:cs typeface="Arial" pitchFamily="34" charset="0"/>
              </a:rPr>
              <a:t>төмендетеді</a:t>
            </a:r>
            <a:r>
              <a:rPr lang="ru-RU" sz="1400" dirty="0" smtClean="0">
                <a:solidFill>
                  <a:schemeClr val="accent1">
                    <a:lumMod val="75000"/>
                  </a:schemeClr>
                </a:solidFill>
                <a:latin typeface="Arial" pitchFamily="34" charset="0"/>
                <a:cs typeface="Arial" pitchFamily="34" charset="0"/>
              </a:rPr>
              <a:t>.</a:t>
            </a:r>
            <a:endParaRPr lang="ru-RU" sz="1400" dirty="0">
              <a:solidFill>
                <a:schemeClr val="accent1">
                  <a:lumMod val="75000"/>
                </a:schemeClr>
              </a:solidFill>
              <a:latin typeface="Arial" pitchFamily="34" charset="0"/>
              <a:cs typeface="Arial" pitchFamily="34" charset="0"/>
            </a:endParaRPr>
          </a:p>
        </p:txBody>
      </p:sp>
      <p:sp>
        <p:nvSpPr>
          <p:cNvPr id="31" name="Скругленный прямоугольник 30"/>
          <p:cNvSpPr/>
          <p:nvPr/>
        </p:nvSpPr>
        <p:spPr>
          <a:xfrm>
            <a:off x="107950" y="3435846"/>
            <a:ext cx="3599954"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АӨК-де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электрондық</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сауданы</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енгізу</a:t>
            </a:r>
            <a:endPar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34" name="Скругленный прямоугольник 33"/>
          <p:cNvSpPr/>
          <p:nvPr/>
        </p:nvSpPr>
        <p:spPr>
          <a:xfrm>
            <a:off x="107950" y="3795886"/>
            <a:ext cx="3599954"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Агробизнесті</a:t>
            </a:r>
            <a:r>
              <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en-US"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I</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Т-</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технологияларға</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тарту</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endPar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35" name="Скругленный прямоугольник 34"/>
          <p:cNvSpPr/>
          <p:nvPr/>
        </p:nvSpPr>
        <p:spPr>
          <a:xfrm>
            <a:off x="107950" y="2787774"/>
            <a:ext cx="3599954" cy="576064"/>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Ауыл</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шаруашылығы</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жерлері</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мен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табиғат</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ресурстарын</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пайдаланудың</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мониторингі</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бойынша</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геоақпараттық</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сервис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құру</a:t>
            </a:r>
            <a:endPar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36" name="Скругленный прямоугольник 35"/>
          <p:cNvSpPr/>
          <p:nvPr/>
        </p:nvSpPr>
        <p:spPr>
          <a:xfrm>
            <a:off x="107950" y="2067694"/>
            <a:ext cx="3599954" cy="648072"/>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defRPr/>
            </a:pP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АӨК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процестерін</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(мал,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ауыл</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шаруашылығы</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техникасы</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астық</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қолхаттары</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су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және</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жер</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ресурстары</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ветеринариялық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және</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фитосанитариялық</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800" b="1" i="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құжаттар</a:t>
            </a:r>
            <a:r>
              <a:rPr lang="ru-RU" sz="800" b="1" i="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электрондық</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есепке</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алумен</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толық</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қамту</a:t>
            </a:r>
            <a:endParaRPr lang="ru-RU" sz="800" b="1" i="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37" name="Скругленный прямоугольник 36"/>
          <p:cNvSpPr/>
          <p:nvPr/>
        </p:nvSpPr>
        <p:spPr>
          <a:xfrm>
            <a:off x="107950" y="1707654"/>
            <a:ext cx="3599954"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Мемлекеттік</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көрсетілетін</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қызметтерді</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автоматтандыру</a:t>
            </a:r>
            <a:endPar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38" name="Скругленный прямоугольник 37"/>
          <p:cNvSpPr/>
          <p:nvPr/>
        </p:nvSpPr>
        <p:spPr>
          <a:xfrm>
            <a:off x="107950" y="1131590"/>
            <a:ext cx="3599954" cy="516210"/>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АӨК-</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дегі</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субсидиялау</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мемлекеттік</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бақылау</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және</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кредит беру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жүйесін</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цифрлық</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форматқа</a:t>
            </a:r>
            <a:r>
              <a:rPr lang="ru-RU" sz="11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 </a:t>
            </a:r>
            <a:r>
              <a:rPr lang="ru-RU" sz="1100" b="1" dirty="0" err="1" smtClean="0">
                <a:solidFill>
                  <a:schemeClr val="accent1">
                    <a:lumMod val="75000"/>
                  </a:schemeClr>
                </a:solidFill>
                <a:latin typeface="Arial" panose="020B0604020202020204" pitchFamily="34" charset="0"/>
                <a:ea typeface="Tahoma" pitchFamily="34" charset="0"/>
                <a:cs typeface="Arial" panose="020B0604020202020204" pitchFamily="34" charset="0"/>
              </a:rPr>
              <a:t>көшіру</a:t>
            </a:r>
            <a:endParaRPr lang="ru-RU" sz="11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2" name="Штриховая стрелка вправо 1"/>
          <p:cNvSpPr/>
          <p:nvPr/>
        </p:nvSpPr>
        <p:spPr>
          <a:xfrm>
            <a:off x="4283968" y="1203598"/>
            <a:ext cx="1440160" cy="2880320"/>
          </a:xfrm>
          <a:prstGeom prst="stripedRightArrow">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lumMod val="75000"/>
                </a:schemeClr>
              </a:solidFill>
            </a:endParaRPr>
          </a:p>
        </p:txBody>
      </p:sp>
      <p:sp>
        <p:nvSpPr>
          <p:cNvPr id="3" name="TextBox 2"/>
          <p:cNvSpPr txBox="1"/>
          <p:nvPr/>
        </p:nvSpPr>
        <p:spPr>
          <a:xfrm>
            <a:off x="4422169" y="2408208"/>
            <a:ext cx="899605" cy="400110"/>
          </a:xfrm>
          <a:prstGeom prst="rect">
            <a:avLst/>
          </a:prstGeom>
          <a:noFill/>
        </p:spPr>
        <p:txBody>
          <a:bodyPr wrap="none" rtlCol="0">
            <a:spAutoFit/>
          </a:bodyPr>
          <a:lstStyle/>
          <a:p>
            <a:r>
              <a:rPr lang="ru-RU" sz="2000" b="1" dirty="0" smtClean="0">
                <a:solidFill>
                  <a:schemeClr val="accent1">
                    <a:lumMod val="75000"/>
                  </a:schemeClr>
                </a:solidFill>
                <a:latin typeface="Arial" panose="020B0604020202020204" pitchFamily="34" charset="0"/>
                <a:ea typeface="Tahoma" pitchFamily="34" charset="0"/>
                <a:cs typeface="Arial" panose="020B0604020202020204" pitchFamily="34" charset="0"/>
              </a:rPr>
              <a:t>ӘСЕР</a:t>
            </a:r>
            <a:endParaRPr lang="ru-RU" sz="2000" b="1" dirty="0">
              <a:solidFill>
                <a:schemeClr val="accent1">
                  <a:lumMod val="75000"/>
                </a:schemeClr>
              </a:solidFill>
              <a:latin typeface="Arial" panose="020B0604020202020204" pitchFamily="34" charset="0"/>
              <a:ea typeface="Tahoma" pitchFamily="34" charset="0"/>
              <a:cs typeface="Arial" panose="020B0604020202020204" pitchFamily="34" charset="0"/>
            </a:endParaRPr>
          </a:p>
        </p:txBody>
      </p:sp>
      <p:sp>
        <p:nvSpPr>
          <p:cNvPr id="14"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22</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65858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txBox="1">
            <a:spLocks/>
          </p:cNvSpPr>
          <p:nvPr/>
        </p:nvSpPr>
        <p:spPr bwMode="auto">
          <a:xfrm>
            <a:off x="0" y="20985"/>
            <a:ext cx="9144000"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defRPr/>
            </a:pPr>
            <a:r>
              <a:rPr lang="ru-RU" sz="1600" b="1" dirty="0" smtClean="0">
                <a:solidFill>
                  <a:schemeClr val="accent1">
                    <a:lumMod val="50000"/>
                  </a:schemeClr>
                </a:solidFill>
                <a:latin typeface="Arial" panose="020B0604020202020204" pitchFamily="34" charset="0"/>
                <a:ea typeface="+mn-ea"/>
                <a:cs typeface="Arial" pitchFamily="34" charset="0"/>
              </a:rPr>
              <a:t>АУЫЛДЫҚ ЖЕРЛЕРДЕ ТҰРАТЫН ХАЛЫҚТЫҢ ӨМІР СҮРУ ЖАҒДАЙЛАРЫМЕН ҚАНАҒАТТАНУ ДЕҢГЕЙІ</a:t>
            </a:r>
            <a:endParaRPr lang="ru-RU" sz="1600" b="1" dirty="0">
              <a:solidFill>
                <a:schemeClr val="accent1">
                  <a:lumMod val="50000"/>
                </a:schemeClr>
              </a:solidFill>
              <a:latin typeface="Arial" panose="020B0604020202020204" pitchFamily="34" charset="0"/>
              <a:ea typeface="+mn-ea"/>
              <a:cs typeface="Arial" pitchFamily="34" charset="0"/>
            </a:endParaRPr>
          </a:p>
        </p:txBody>
      </p:sp>
      <p:cxnSp>
        <p:nvCxnSpPr>
          <p:cNvPr id="9" name="Прямая соединительная линия 8"/>
          <p:cNvCxnSpPr/>
          <p:nvPr/>
        </p:nvCxnSpPr>
        <p:spPr>
          <a:xfrm>
            <a:off x="107950" y="483518"/>
            <a:ext cx="89281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6" name="Скругленный прямоугольник 5"/>
          <p:cNvSpPr/>
          <p:nvPr/>
        </p:nvSpPr>
        <p:spPr>
          <a:xfrm>
            <a:off x="107950" y="2859460"/>
            <a:ext cx="2015778" cy="492224"/>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Tahoma" pitchFamily="34" charset="0"/>
                <a:ea typeface="Tahoma" pitchFamily="34" charset="0"/>
                <a:cs typeface="Tahoma" pitchFamily="34" charset="0"/>
              </a:rPr>
              <a:t>Өмір</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сүруді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қамтамасыз</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ету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объектілерінің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жүйесі</a:t>
            </a:r>
            <a:endParaRPr lang="ru-RU" sz="1100" b="1" dirty="0" smtClean="0">
              <a:solidFill>
                <a:schemeClr val="accent1">
                  <a:lumMod val="75000"/>
                </a:schemeClr>
              </a:solidFill>
              <a:latin typeface="Tahoma" pitchFamily="34" charset="0"/>
              <a:ea typeface="Tahoma" pitchFamily="34" charset="0"/>
              <a:cs typeface="Tahoma" pitchFamily="34" charset="0"/>
            </a:endParaRPr>
          </a:p>
        </p:txBody>
      </p:sp>
      <p:sp>
        <p:nvSpPr>
          <p:cNvPr id="7" name="Скругленный прямоугольник 6"/>
          <p:cNvSpPr/>
          <p:nvPr/>
        </p:nvSpPr>
        <p:spPr>
          <a:xfrm>
            <a:off x="130174" y="627534"/>
            <a:ext cx="8905875" cy="504056"/>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4288" algn="ctr" eaLnBrk="1" hangingPunct="1">
              <a:defRPr/>
            </a:pPr>
            <a:r>
              <a:rPr lang="ru-RU" sz="1200" dirty="0" err="1" smtClean="0">
                <a:solidFill>
                  <a:schemeClr val="accent1">
                    <a:lumMod val="75000"/>
                  </a:schemeClr>
                </a:solidFill>
                <a:latin typeface="Tahoma" pitchFamily="34" charset="0"/>
                <a:cs typeface="Tahoma" pitchFamily="34" charset="0"/>
              </a:rPr>
              <a:t>Жоғарыда</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аталған</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міндеттерді</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шешу</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үшін</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ауылдық</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аумақтардың</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инженерлік</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және</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әлеуметтік</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инфрақұрылым</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проблемаларын</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шешу</a:t>
            </a:r>
            <a:r>
              <a:rPr lang="ru-RU" sz="1200" dirty="0" smtClean="0">
                <a:solidFill>
                  <a:schemeClr val="accent1">
                    <a:lumMod val="75000"/>
                  </a:schemeClr>
                </a:solidFill>
                <a:latin typeface="Tahoma" pitchFamily="34" charset="0"/>
                <a:cs typeface="Tahoma" pitchFamily="34" charset="0"/>
              </a:rPr>
              <a:t> </a:t>
            </a:r>
            <a:r>
              <a:rPr lang="ru-RU" sz="1200" dirty="0" err="1" smtClean="0">
                <a:solidFill>
                  <a:schemeClr val="accent1">
                    <a:lumMod val="75000"/>
                  </a:schemeClr>
                </a:solidFill>
                <a:latin typeface="Tahoma" pitchFamily="34" charset="0"/>
                <a:cs typeface="Tahoma" pitchFamily="34" charset="0"/>
              </a:rPr>
              <a:t>қажет</a:t>
            </a:r>
            <a:r>
              <a:rPr lang="ru-RU" sz="1200" dirty="0" smtClean="0">
                <a:solidFill>
                  <a:schemeClr val="accent1">
                    <a:lumMod val="75000"/>
                  </a:schemeClr>
                </a:solidFill>
                <a:latin typeface="Tahoma" pitchFamily="34" charset="0"/>
                <a:cs typeface="Tahoma" pitchFamily="34" charset="0"/>
              </a:rPr>
              <a:t>.</a:t>
            </a:r>
          </a:p>
        </p:txBody>
      </p:sp>
      <p:sp>
        <p:nvSpPr>
          <p:cNvPr id="8" name="Скругленный прямоугольник 7"/>
          <p:cNvSpPr/>
          <p:nvPr/>
        </p:nvSpPr>
        <p:spPr>
          <a:xfrm>
            <a:off x="2840013" y="1313942"/>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Tahoma" pitchFamily="34" charset="0"/>
                <a:ea typeface="Tahoma" pitchFamily="34" charset="0"/>
                <a:cs typeface="Tahoma" pitchFamily="34" charset="0"/>
              </a:rPr>
              <a:t>көліктік-логистикалық</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инфрақұрылым</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1" name="Скругленный прямоугольник 10"/>
          <p:cNvSpPr/>
          <p:nvPr/>
        </p:nvSpPr>
        <p:spPr>
          <a:xfrm>
            <a:off x="2843808" y="3855740"/>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smtClean="0">
                <a:solidFill>
                  <a:schemeClr val="accent1">
                    <a:lumMod val="75000"/>
                  </a:schemeClr>
                </a:solidFill>
                <a:latin typeface="Tahoma" pitchFamily="34" charset="0"/>
                <a:ea typeface="Tahoma" pitchFamily="34" charset="0"/>
                <a:cs typeface="Tahoma" pitchFamily="34" charset="0"/>
              </a:rPr>
              <a:t>газ-</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электр</a:t>
            </a:r>
            <a:r>
              <a:rPr lang="ru-RU" sz="1100" b="1" dirty="0" smtClean="0">
                <a:solidFill>
                  <a:schemeClr val="accent1">
                    <a:lumMod val="75000"/>
                  </a:schemeClr>
                </a:solidFill>
                <a:latin typeface="Tahoma" pitchFamily="34" charset="0"/>
                <a:ea typeface="Tahoma" pitchFamily="34" charset="0"/>
                <a:cs typeface="Tahoma" pitchFamily="34" charset="0"/>
              </a:rPr>
              <a:t>-</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жылу</a:t>
            </a:r>
            <a:r>
              <a:rPr lang="ru-RU" sz="1100" b="1" dirty="0" smtClean="0">
                <a:solidFill>
                  <a:schemeClr val="accent1">
                    <a:lumMod val="75000"/>
                  </a:schemeClr>
                </a:solidFill>
                <a:latin typeface="Tahoma" pitchFamily="34" charset="0"/>
                <a:ea typeface="Tahoma" pitchFamily="34" charset="0"/>
                <a:cs typeface="Tahoma" pitchFamily="34" charset="0"/>
              </a:rPr>
              <a:t>-</a:t>
            </a:r>
            <a:r>
              <a:rPr lang="ru-RU" sz="1100" b="1" dirty="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сумен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жабдықтау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және</a:t>
            </a:r>
            <a:r>
              <a:rPr lang="ru-RU" sz="1100" b="1" dirty="0" smtClean="0">
                <a:solidFill>
                  <a:schemeClr val="accent1">
                    <a:lumMod val="75000"/>
                  </a:schemeClr>
                </a:solidFill>
                <a:latin typeface="Tahoma" pitchFamily="34" charset="0"/>
                <a:ea typeface="Tahoma" pitchFamily="34" charset="0"/>
                <a:cs typeface="Tahoma" pitchFamily="34" charset="0"/>
              </a:rPr>
              <a:t> су </a:t>
            </a:r>
            <a:r>
              <a:rPr lang="ru-RU" sz="1100" b="1" dirty="0" err="1" smtClean="0">
                <a:solidFill>
                  <a:schemeClr val="accent1">
                    <a:lumMod val="75000"/>
                  </a:schemeClr>
                </a:solidFill>
                <a:latin typeface="Tahoma" pitchFamily="34" charset="0"/>
                <a:ea typeface="Tahoma" pitchFamily="34" charset="0"/>
                <a:cs typeface="Tahoma" pitchFamily="34" charset="0"/>
              </a:rPr>
              <a:t>жүргізу</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3" name="Скругленный прямоугольник 12"/>
          <p:cNvSpPr/>
          <p:nvPr/>
        </p:nvSpPr>
        <p:spPr>
          <a:xfrm>
            <a:off x="2840013" y="3351684"/>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smtClean="0">
                <a:solidFill>
                  <a:schemeClr val="accent1">
                    <a:lumMod val="75000"/>
                  </a:schemeClr>
                </a:solidFill>
                <a:latin typeface="Tahoma" pitchFamily="34" charset="0"/>
                <a:ea typeface="Tahoma" pitchFamily="34" charset="0"/>
                <a:cs typeface="Tahoma" pitchFamily="34" charset="0"/>
              </a:rPr>
              <a:t>интернет, телекоммуникация, </a:t>
            </a:r>
            <a:r>
              <a:rPr lang="ru-RU" sz="1100" b="1" dirty="0" err="1" smtClean="0">
                <a:solidFill>
                  <a:schemeClr val="accent1">
                    <a:lumMod val="75000"/>
                  </a:schemeClr>
                </a:solidFill>
                <a:latin typeface="Tahoma" pitchFamily="34" charset="0"/>
                <a:ea typeface="Tahoma" pitchFamily="34" charset="0"/>
                <a:cs typeface="Tahoma" pitchFamily="34" charset="0"/>
              </a:rPr>
              <a:t>байланыс</a:t>
            </a:r>
            <a:r>
              <a:rPr lang="ru-RU" sz="1100" b="1" dirty="0" smtClean="0">
                <a:solidFill>
                  <a:schemeClr val="accent1">
                    <a:lumMod val="75000"/>
                  </a:schemeClr>
                </a:solidFill>
                <a:latin typeface="Tahoma" pitchFamily="34" charset="0"/>
                <a:ea typeface="Tahoma" pitchFamily="34" charset="0"/>
                <a:cs typeface="Tahoma" pitchFamily="34" charset="0"/>
              </a:rPr>
              <a:t>, БАҚ-та </a:t>
            </a:r>
            <a:r>
              <a:rPr lang="ru-RU" sz="1100" b="1" dirty="0" err="1" smtClean="0">
                <a:solidFill>
                  <a:schemeClr val="accent1">
                    <a:lumMod val="75000"/>
                  </a:schemeClr>
                </a:solidFill>
                <a:latin typeface="Tahoma" pitchFamily="34" charset="0"/>
                <a:ea typeface="Tahoma" pitchFamily="34" charset="0"/>
                <a:cs typeface="Tahoma" pitchFamily="34" charset="0"/>
              </a:rPr>
              <a:t>насихаттау</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4" name="Скругленный прямоугольник 13"/>
          <p:cNvSpPr/>
          <p:nvPr/>
        </p:nvSpPr>
        <p:spPr>
          <a:xfrm>
            <a:off x="2843808" y="2847628"/>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Tahoma" pitchFamily="34" charset="0"/>
                <a:ea typeface="Tahoma" pitchFamily="34" charset="0"/>
                <a:cs typeface="Tahoma" pitchFamily="34" charset="0"/>
              </a:rPr>
              <a:t>мәдениет</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және</a:t>
            </a:r>
            <a:r>
              <a:rPr lang="ru-RU" sz="1100" b="1" dirty="0" smtClean="0">
                <a:solidFill>
                  <a:schemeClr val="accent1">
                    <a:lumMod val="75000"/>
                  </a:schemeClr>
                </a:solidFill>
                <a:latin typeface="Tahoma" pitchFamily="34" charset="0"/>
                <a:ea typeface="Tahoma" pitchFamily="34" charset="0"/>
                <a:cs typeface="Tahoma" pitchFamily="34" charset="0"/>
              </a:rPr>
              <a:t> спорт</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5" name="Скругленный прямоугольник 14"/>
          <p:cNvSpPr/>
          <p:nvPr/>
        </p:nvSpPr>
        <p:spPr>
          <a:xfrm>
            <a:off x="2843808" y="2343572"/>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a:solidFill>
                  <a:schemeClr val="accent1">
                    <a:lumMod val="75000"/>
                  </a:schemeClr>
                </a:solidFill>
                <a:latin typeface="Tahoma" pitchFamily="34" charset="0"/>
                <a:ea typeface="Tahoma" pitchFamily="34" charset="0"/>
                <a:cs typeface="Tahoma" pitchFamily="34" charset="0"/>
              </a:rPr>
              <a:t>б</a:t>
            </a:r>
            <a:r>
              <a:rPr lang="ru-RU" sz="1100" b="1" dirty="0" err="1" smtClean="0">
                <a:solidFill>
                  <a:schemeClr val="accent1">
                    <a:lumMod val="75000"/>
                  </a:schemeClr>
                </a:solidFill>
                <a:latin typeface="Tahoma" pitchFamily="34" charset="0"/>
                <a:ea typeface="Tahoma" pitchFamily="34" charset="0"/>
                <a:cs typeface="Tahoma" pitchFamily="34" charset="0"/>
              </a:rPr>
              <a:t>ілім</a:t>
            </a:r>
            <a:r>
              <a:rPr lang="ru-RU" sz="1100" b="1" dirty="0" smtClean="0">
                <a:solidFill>
                  <a:schemeClr val="accent1">
                    <a:lumMod val="75000"/>
                  </a:schemeClr>
                </a:solidFill>
                <a:latin typeface="Tahoma" pitchFamily="34" charset="0"/>
                <a:ea typeface="Tahoma" pitchFamily="34" charset="0"/>
                <a:cs typeface="Tahoma" pitchFamily="34" charset="0"/>
              </a:rPr>
              <a:t> беру</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16" name="Скругленный прямоугольник 15"/>
          <p:cNvSpPr/>
          <p:nvPr/>
        </p:nvSpPr>
        <p:spPr>
          <a:xfrm>
            <a:off x="2843808" y="1839516"/>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Tahoma" pitchFamily="34" charset="0"/>
                <a:ea typeface="Tahoma" pitchFamily="34" charset="0"/>
                <a:cs typeface="Tahoma" pitchFamily="34" charset="0"/>
              </a:rPr>
              <a:t>денсаулық</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сақтау</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объектілері</a:t>
            </a:r>
            <a:endParaRPr lang="ru-RU" sz="1100" b="1" dirty="0">
              <a:solidFill>
                <a:schemeClr val="accent1">
                  <a:lumMod val="75000"/>
                </a:schemeClr>
              </a:solidFill>
              <a:latin typeface="Tahoma" pitchFamily="34" charset="0"/>
              <a:ea typeface="Tahoma" pitchFamily="34" charset="0"/>
              <a:cs typeface="Tahoma" pitchFamily="34" charset="0"/>
            </a:endParaRPr>
          </a:p>
        </p:txBody>
      </p:sp>
      <p:cxnSp>
        <p:nvCxnSpPr>
          <p:cNvPr id="17" name="Прямая со стрелкой 16"/>
          <p:cNvCxnSpPr>
            <a:stCxn id="6" idx="3"/>
            <a:endCxn id="16" idx="1"/>
          </p:cNvCxnSpPr>
          <p:nvPr/>
        </p:nvCxnSpPr>
        <p:spPr>
          <a:xfrm flipV="1">
            <a:off x="2123728" y="1989609"/>
            <a:ext cx="720080" cy="1115963"/>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a:stCxn id="6" idx="3"/>
            <a:endCxn id="15" idx="1"/>
          </p:cNvCxnSpPr>
          <p:nvPr/>
        </p:nvCxnSpPr>
        <p:spPr>
          <a:xfrm flipV="1">
            <a:off x="2123728" y="2493665"/>
            <a:ext cx="720080" cy="61190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 стрелкой 20"/>
          <p:cNvCxnSpPr>
            <a:stCxn id="6" idx="3"/>
            <a:endCxn id="14" idx="1"/>
          </p:cNvCxnSpPr>
          <p:nvPr/>
        </p:nvCxnSpPr>
        <p:spPr>
          <a:xfrm flipV="1">
            <a:off x="2123728" y="2997721"/>
            <a:ext cx="720080" cy="10785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3" name="Прямая со стрелкой 22"/>
          <p:cNvCxnSpPr>
            <a:stCxn id="6" idx="3"/>
            <a:endCxn id="13" idx="1"/>
          </p:cNvCxnSpPr>
          <p:nvPr/>
        </p:nvCxnSpPr>
        <p:spPr>
          <a:xfrm>
            <a:off x="2123728" y="3105572"/>
            <a:ext cx="716285" cy="39620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a:stCxn id="6" idx="3"/>
            <a:endCxn id="8" idx="1"/>
          </p:cNvCxnSpPr>
          <p:nvPr/>
        </p:nvCxnSpPr>
        <p:spPr>
          <a:xfrm flipV="1">
            <a:off x="2123728" y="1464035"/>
            <a:ext cx="716285" cy="164153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stCxn id="6" idx="3"/>
            <a:endCxn id="11" idx="1"/>
          </p:cNvCxnSpPr>
          <p:nvPr/>
        </p:nvCxnSpPr>
        <p:spPr>
          <a:xfrm>
            <a:off x="2123728" y="3105572"/>
            <a:ext cx="720080" cy="90026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32" name="Скругленный прямоугольник 31"/>
          <p:cNvSpPr/>
          <p:nvPr/>
        </p:nvSpPr>
        <p:spPr>
          <a:xfrm>
            <a:off x="6771058" y="2802471"/>
            <a:ext cx="2264991" cy="360040"/>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smtClean="0">
                <a:solidFill>
                  <a:schemeClr val="accent1">
                    <a:lumMod val="75000"/>
                  </a:schemeClr>
                </a:solidFill>
                <a:latin typeface="Tahoma" pitchFamily="34" charset="0"/>
                <a:ea typeface="Tahoma" pitchFamily="34" charset="0"/>
                <a:cs typeface="Tahoma" pitchFamily="34" charset="0"/>
              </a:rPr>
              <a:t>АӨК-</a:t>
            </a:r>
            <a:r>
              <a:rPr lang="ru-RU" sz="1100" b="1" dirty="0" err="1" smtClean="0">
                <a:solidFill>
                  <a:schemeClr val="accent1">
                    <a:lumMod val="75000"/>
                  </a:schemeClr>
                </a:solidFill>
                <a:latin typeface="Tahoma" pitchFamily="34" charset="0"/>
                <a:ea typeface="Tahoma" pitchFamily="34" charset="0"/>
                <a:cs typeface="Tahoma" pitchFamily="34" charset="0"/>
              </a:rPr>
              <a:t>нің</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салаларымен</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аралас</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кіші</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бағдарламалар</a:t>
            </a:r>
            <a:endParaRPr lang="ru-RU" sz="1100" b="1" dirty="0">
              <a:solidFill>
                <a:schemeClr val="accent1">
                  <a:lumMod val="75000"/>
                </a:schemeClr>
              </a:solidFill>
              <a:latin typeface="Tahoma" pitchFamily="34" charset="0"/>
              <a:ea typeface="Tahoma" pitchFamily="34" charset="0"/>
              <a:cs typeface="Tahoma" pitchFamily="34" charset="0"/>
            </a:endParaRPr>
          </a:p>
        </p:txBody>
      </p:sp>
      <p:sp>
        <p:nvSpPr>
          <p:cNvPr id="61" name="Правая фигурная скобка 60"/>
          <p:cNvSpPr/>
          <p:nvPr/>
        </p:nvSpPr>
        <p:spPr>
          <a:xfrm>
            <a:off x="6156176" y="1347614"/>
            <a:ext cx="576064" cy="3240360"/>
          </a:xfrm>
          <a:prstGeom prst="rightBrace">
            <a:avLst>
              <a:gd name="adj1" fmla="val 8333"/>
              <a:gd name="adj2" fmla="val 49346"/>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dirty="0">
              <a:solidFill>
                <a:schemeClr val="accent1">
                  <a:lumMod val="75000"/>
                </a:schemeClr>
              </a:solidFill>
            </a:endParaRPr>
          </a:p>
        </p:txBody>
      </p:sp>
      <p:sp>
        <p:nvSpPr>
          <p:cNvPr id="26"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23</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22" name="Скругленный прямоугольник 21"/>
          <p:cNvSpPr/>
          <p:nvPr/>
        </p:nvSpPr>
        <p:spPr>
          <a:xfrm>
            <a:off x="2843808" y="4359796"/>
            <a:ext cx="3312368" cy="30018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eaLnBrk="1" hangingPunct="1">
              <a:defRPr/>
            </a:pPr>
            <a:r>
              <a:rPr lang="ru-RU" sz="1100" b="1" dirty="0" err="1" smtClean="0">
                <a:solidFill>
                  <a:schemeClr val="accent1">
                    <a:lumMod val="75000"/>
                  </a:schemeClr>
                </a:solidFill>
                <a:latin typeface="Tahoma" pitchFamily="34" charset="0"/>
                <a:ea typeface="Tahoma" pitchFamily="34" charset="0"/>
                <a:cs typeface="Tahoma" pitchFamily="34" charset="0"/>
              </a:rPr>
              <a:t>ауылдағы</a:t>
            </a:r>
            <a:r>
              <a:rPr lang="ru-RU" sz="1100" b="1" dirty="0" smtClean="0">
                <a:solidFill>
                  <a:schemeClr val="accent1">
                    <a:lumMod val="75000"/>
                  </a:schemeClr>
                </a:solidFill>
                <a:latin typeface="Tahoma" pitchFamily="34" charset="0"/>
                <a:ea typeface="Tahoma" pitchFamily="34" charset="0"/>
                <a:cs typeface="Tahoma" pitchFamily="34" charset="0"/>
              </a:rPr>
              <a:t> </a:t>
            </a:r>
            <a:r>
              <a:rPr lang="ru-RU" sz="1100" b="1" dirty="0" err="1" smtClean="0">
                <a:solidFill>
                  <a:schemeClr val="accent1">
                    <a:lumMod val="75000"/>
                  </a:schemeClr>
                </a:solidFill>
                <a:latin typeface="Tahoma" pitchFamily="34" charset="0"/>
                <a:ea typeface="Tahoma" pitchFamily="34" charset="0"/>
                <a:cs typeface="Tahoma" pitchFamily="34" charset="0"/>
              </a:rPr>
              <a:t>жеңілдетілген</a:t>
            </a:r>
            <a:r>
              <a:rPr lang="ru-RU" sz="1100" b="1" dirty="0" smtClean="0">
                <a:solidFill>
                  <a:schemeClr val="accent1">
                    <a:lumMod val="75000"/>
                  </a:schemeClr>
                </a:solidFill>
                <a:latin typeface="Tahoma" pitchFamily="34" charset="0"/>
                <a:ea typeface="Tahoma" pitchFamily="34" charset="0"/>
                <a:cs typeface="Tahoma" pitchFamily="34" charset="0"/>
              </a:rPr>
              <a:t> ипотека</a:t>
            </a:r>
            <a:endParaRPr lang="ru-RU" sz="1100" b="1" dirty="0">
              <a:solidFill>
                <a:schemeClr val="accent1">
                  <a:lumMod val="75000"/>
                </a:schemeClr>
              </a:solidFill>
              <a:latin typeface="Tahoma" pitchFamily="34" charset="0"/>
              <a:ea typeface="Tahoma" pitchFamily="34" charset="0"/>
              <a:cs typeface="Tahoma" pitchFamily="34" charset="0"/>
            </a:endParaRPr>
          </a:p>
        </p:txBody>
      </p:sp>
      <p:cxnSp>
        <p:nvCxnSpPr>
          <p:cNvPr id="24" name="Прямая со стрелкой 23"/>
          <p:cNvCxnSpPr>
            <a:stCxn id="6" idx="3"/>
            <a:endCxn id="22" idx="1"/>
          </p:cNvCxnSpPr>
          <p:nvPr/>
        </p:nvCxnSpPr>
        <p:spPr>
          <a:xfrm>
            <a:off x="2123728" y="3105572"/>
            <a:ext cx="720080" cy="140431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9940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bwMode="auto">
          <a:xfrm>
            <a:off x="182531" y="300167"/>
            <a:ext cx="8715375" cy="1191"/>
          </a:xfrm>
          <a:prstGeom prst="line">
            <a:avLst/>
          </a:prstGeom>
          <a:ln w="666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8"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3</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16" name="Скругленный прямоугольник 15"/>
          <p:cNvSpPr/>
          <p:nvPr/>
        </p:nvSpPr>
        <p:spPr>
          <a:xfrm>
            <a:off x="179388" y="483518"/>
            <a:ext cx="8785225" cy="288205"/>
          </a:xfrm>
          <a:prstGeom prst="roundRect">
            <a:avLst/>
          </a:prstGeom>
        </p:spPr>
        <p:style>
          <a:lnRef idx="2">
            <a:schemeClr val="accent1"/>
          </a:lnRef>
          <a:fillRef idx="1">
            <a:schemeClr val="lt1"/>
          </a:fillRef>
          <a:effectRef idx="0">
            <a:schemeClr val="accent1"/>
          </a:effectRef>
          <a:fontRef idx="minor">
            <a:schemeClr val="dk1"/>
          </a:fontRef>
        </p:style>
        <p:txBody>
          <a:bodyPr numCol="1" anchor="ctr"/>
          <a:lstStyle/>
          <a:p>
            <a:pPr algn="ctr">
              <a:spcAft>
                <a:spcPts val="0"/>
              </a:spcAft>
              <a:defRPr/>
            </a:pPr>
            <a:r>
              <a:rPr lang="ru-RU" sz="1200" b="1" dirty="0" smtClean="0">
                <a:solidFill>
                  <a:schemeClr val="accent1">
                    <a:lumMod val="75000"/>
                  </a:schemeClr>
                </a:solidFill>
                <a:latin typeface="Arial" pitchFamily="34" charset="0"/>
                <a:cs typeface="Arial" pitchFamily="34" charset="0"/>
              </a:rPr>
              <a:t>БАҒДАРЛАМАНЫ ІСКЕ АСЫРУ ҚҰРАЛДАРЫ</a:t>
            </a:r>
          </a:p>
        </p:txBody>
      </p:sp>
      <p:sp>
        <p:nvSpPr>
          <p:cNvPr id="20" name="Скругленный прямоугольник 19"/>
          <p:cNvSpPr/>
          <p:nvPr/>
        </p:nvSpPr>
        <p:spPr>
          <a:xfrm>
            <a:off x="181154" y="987575"/>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Жобалық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басқару</a:t>
            </a:r>
            <a:endParaRPr lang="ru-RU" sz="1000" b="1" dirty="0">
              <a:solidFill>
                <a:schemeClr val="accent1">
                  <a:lumMod val="75000"/>
                </a:schemeClr>
              </a:solidFill>
              <a:latin typeface="Arial" pitchFamily="34" charset="0"/>
              <a:cs typeface="Arial" pitchFamily="34" charset="0"/>
            </a:endParaRPr>
          </a:p>
        </p:txBody>
      </p:sp>
      <p:sp>
        <p:nvSpPr>
          <p:cNvPr id="21" name="Скругленный прямоугольник 20"/>
          <p:cNvSpPr/>
          <p:nvPr/>
        </p:nvSpPr>
        <p:spPr>
          <a:xfrm>
            <a:off x="179512" y="1347614"/>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Қаржылық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құралдар</a:t>
            </a:r>
            <a:r>
              <a:rPr lang="ru-RU" sz="1000" b="1" dirty="0" smtClean="0">
                <a:solidFill>
                  <a:schemeClr val="accent1">
                    <a:lumMod val="75000"/>
                  </a:schemeClr>
                </a:solidFill>
                <a:latin typeface="Arial" pitchFamily="34" charset="0"/>
                <a:cs typeface="Arial" pitchFamily="34" charset="0"/>
              </a:rPr>
              <a:t> </a:t>
            </a:r>
            <a:r>
              <a:rPr lang="ru-RU" sz="1000" b="1" i="1" dirty="0" smtClean="0">
                <a:solidFill>
                  <a:schemeClr val="accent1">
                    <a:lumMod val="75000"/>
                  </a:schemeClr>
                </a:solidFill>
                <a:latin typeface="Arial" pitchFamily="34" charset="0"/>
                <a:cs typeface="Arial" pitchFamily="34" charset="0"/>
              </a:rPr>
              <a:t>(</a:t>
            </a:r>
            <a:r>
              <a:rPr lang="ru-RU" sz="1000" b="1" i="1" dirty="0" err="1" smtClean="0">
                <a:solidFill>
                  <a:schemeClr val="accent1">
                    <a:lumMod val="75000"/>
                  </a:schemeClr>
                </a:solidFill>
                <a:latin typeface="Arial" pitchFamily="34" charset="0"/>
                <a:cs typeface="Arial" pitchFamily="34" charset="0"/>
              </a:rPr>
              <a:t>субсидиялар</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кредиттер</a:t>
            </a:r>
            <a:r>
              <a:rPr lang="ru-RU" sz="1000" b="1" i="1" dirty="0" smtClean="0">
                <a:solidFill>
                  <a:schemeClr val="accent1">
                    <a:lumMod val="75000"/>
                  </a:schemeClr>
                </a:solidFill>
                <a:latin typeface="Arial" pitchFamily="34" charset="0"/>
                <a:cs typeface="Arial" pitchFamily="34" charset="0"/>
              </a:rPr>
              <a:t>, </a:t>
            </a:r>
            <a:r>
              <a:rPr lang="ru-RU" sz="1000" b="1" i="1" dirty="0">
                <a:solidFill>
                  <a:schemeClr val="accent1">
                    <a:lumMod val="75000"/>
                  </a:schemeClr>
                </a:solidFill>
                <a:latin typeface="Arial" pitchFamily="34" charset="0"/>
                <a:cs typeface="Arial" pitchFamily="34" charset="0"/>
              </a:rPr>
              <a:t>лизинг, </a:t>
            </a:r>
            <a:r>
              <a:rPr lang="ru-RU" sz="1000" b="1" i="1" dirty="0" err="1" smtClean="0">
                <a:solidFill>
                  <a:schemeClr val="accent1">
                    <a:lumMod val="75000"/>
                  </a:schemeClr>
                </a:solidFill>
                <a:latin typeface="Arial" pitchFamily="34" charset="0"/>
                <a:cs typeface="Arial" pitchFamily="34" charset="0"/>
              </a:rPr>
              <a:t>сақтандыру</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аграрлық</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қолхаттар</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салық</a:t>
            </a:r>
            <a:r>
              <a:rPr lang="ru-RU" sz="1000" b="1" i="1" dirty="0" smtClean="0">
                <a:solidFill>
                  <a:schemeClr val="accent1">
                    <a:lumMod val="75000"/>
                  </a:schemeClr>
                </a:solidFill>
                <a:latin typeface="Arial" pitchFamily="34" charset="0"/>
                <a:cs typeface="Arial" pitchFamily="34" charset="0"/>
              </a:rPr>
              <a:t> салу)</a:t>
            </a:r>
            <a:endParaRPr lang="ru-RU" sz="1000" b="1" i="1" dirty="0">
              <a:solidFill>
                <a:schemeClr val="accent1">
                  <a:lumMod val="75000"/>
                </a:schemeClr>
              </a:solidFill>
              <a:latin typeface="Arial" pitchFamily="34" charset="0"/>
              <a:cs typeface="Arial" pitchFamily="34" charset="0"/>
            </a:endParaRPr>
          </a:p>
        </p:txBody>
      </p:sp>
      <p:sp>
        <p:nvSpPr>
          <p:cNvPr id="22" name="Скругленный прямоугольник 21"/>
          <p:cNvSpPr/>
          <p:nvPr/>
        </p:nvSpPr>
        <p:spPr>
          <a:xfrm>
            <a:off x="181154" y="1707655"/>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Тарифтік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тарифтік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емес</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реттеу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шаралары</a:t>
            </a:r>
            <a:endParaRPr lang="ru-RU" sz="1000" b="1" dirty="0">
              <a:solidFill>
                <a:schemeClr val="accent1">
                  <a:lumMod val="75000"/>
                </a:schemeClr>
              </a:solidFill>
              <a:latin typeface="Arial" pitchFamily="34" charset="0"/>
              <a:cs typeface="Arial" pitchFamily="34" charset="0"/>
            </a:endParaRPr>
          </a:p>
        </p:txBody>
      </p:sp>
      <p:sp>
        <p:nvSpPr>
          <p:cNvPr id="23" name="Скругленный прямоугольник 22"/>
          <p:cNvSpPr/>
          <p:nvPr/>
        </p:nvSpPr>
        <p:spPr>
          <a:xfrm>
            <a:off x="179512" y="2067695"/>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көрсетілетін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қызметтер</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бақылау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қадағалау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техникалық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реттеу</a:t>
            </a:r>
            <a:r>
              <a:rPr lang="ru-RU" sz="1000" b="1" dirty="0" smtClean="0">
                <a:solidFill>
                  <a:schemeClr val="accent1">
                    <a:lumMod val="75000"/>
                  </a:schemeClr>
                </a:solidFill>
                <a:latin typeface="Arial" pitchFamily="34" charset="0"/>
                <a:cs typeface="Arial" pitchFamily="34" charset="0"/>
              </a:rPr>
              <a:t> </a:t>
            </a:r>
            <a:endParaRPr lang="ru-RU" sz="1000" b="1" dirty="0">
              <a:solidFill>
                <a:schemeClr val="accent1">
                  <a:lumMod val="75000"/>
                </a:schemeClr>
              </a:solidFill>
              <a:latin typeface="Arial" pitchFamily="34" charset="0"/>
              <a:cs typeface="Arial" pitchFamily="34" charset="0"/>
            </a:endParaRPr>
          </a:p>
        </p:txBody>
      </p:sp>
      <p:sp>
        <p:nvSpPr>
          <p:cNvPr id="24" name="Скругленный прямоугольник 23"/>
          <p:cNvSpPr/>
          <p:nvPr/>
        </p:nvSpPr>
        <p:spPr>
          <a:xfrm>
            <a:off x="181154" y="243478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Көлденең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тік</a:t>
            </a:r>
            <a:r>
              <a:rPr lang="ru-RU" sz="1000" b="1" dirty="0" smtClean="0">
                <a:solidFill>
                  <a:schemeClr val="accent1">
                    <a:lumMod val="75000"/>
                  </a:schemeClr>
                </a:solidFill>
                <a:latin typeface="Arial" pitchFamily="34" charset="0"/>
                <a:cs typeface="Arial" pitchFamily="34" charset="0"/>
              </a:rPr>
              <a:t> </a:t>
            </a:r>
            <a:r>
              <a:rPr lang="ru-RU" sz="1000" b="1" i="1" dirty="0" smtClean="0">
                <a:solidFill>
                  <a:schemeClr val="accent1">
                    <a:lumMod val="75000"/>
                  </a:schemeClr>
                </a:solidFill>
                <a:latin typeface="Arial" pitchFamily="34" charset="0"/>
                <a:cs typeface="Arial" pitchFamily="34" charset="0"/>
              </a:rPr>
              <a:t>(</a:t>
            </a:r>
            <a:r>
              <a:rPr lang="ru-RU" sz="1000" b="1" i="1" dirty="0" err="1" smtClean="0">
                <a:solidFill>
                  <a:schemeClr val="accent1">
                    <a:lumMod val="75000"/>
                  </a:schemeClr>
                </a:solidFill>
                <a:latin typeface="Arial" pitchFamily="34" charset="0"/>
                <a:cs typeface="Arial" pitchFamily="34" charset="0"/>
              </a:rPr>
              <a:t>зәкірлік</a:t>
            </a:r>
            <a:r>
              <a:rPr lang="ru-RU" sz="1000" b="1" i="1" dirty="0" smtClean="0">
                <a:solidFill>
                  <a:schemeClr val="accent1">
                    <a:lumMod val="75000"/>
                  </a:schemeClr>
                </a:solidFill>
                <a:latin typeface="Arial" pitchFamily="34" charset="0"/>
                <a:cs typeface="Arial" pitchFamily="34" charset="0"/>
              </a:rPr>
              <a:t>)</a:t>
            </a:r>
            <a:r>
              <a:rPr lang="ru-RU" sz="1000" b="1" dirty="0" smtClean="0">
                <a:solidFill>
                  <a:schemeClr val="accent1">
                    <a:lumMod val="75000"/>
                  </a:schemeClr>
                </a:solidFill>
                <a:latin typeface="Arial" pitchFamily="34" charset="0"/>
                <a:cs typeface="Arial" pitchFamily="34" charset="0"/>
              </a:rPr>
              <a:t> </a:t>
            </a:r>
            <a:r>
              <a:rPr lang="ru-RU" sz="1000" b="1" dirty="0">
                <a:solidFill>
                  <a:schemeClr val="accent1">
                    <a:lumMod val="75000"/>
                  </a:schemeClr>
                </a:solidFill>
                <a:latin typeface="Arial" pitchFamily="34" charset="0"/>
                <a:cs typeface="Arial" pitchFamily="34" charset="0"/>
              </a:rPr>
              <a:t>кооперация</a:t>
            </a:r>
          </a:p>
        </p:txBody>
      </p:sp>
      <p:sp>
        <p:nvSpPr>
          <p:cNvPr id="26" name="Скругленный прямоугольник 25"/>
          <p:cNvSpPr/>
          <p:nvPr/>
        </p:nvSpPr>
        <p:spPr>
          <a:xfrm>
            <a:off x="179512" y="279482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Білімді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маркетингтік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ақпаратты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тарату</a:t>
            </a:r>
            <a:endParaRPr lang="ru-RU" sz="1000" dirty="0">
              <a:solidFill>
                <a:schemeClr val="accent1">
                  <a:lumMod val="75000"/>
                </a:schemeClr>
              </a:solidFill>
              <a:latin typeface="Arial" pitchFamily="34" charset="0"/>
              <a:cs typeface="Arial" pitchFamily="34" charset="0"/>
            </a:endParaRPr>
          </a:p>
        </p:txBody>
      </p:sp>
      <p:sp>
        <p:nvSpPr>
          <p:cNvPr id="27" name="Скругленный прямоугольник 26"/>
          <p:cNvSpPr/>
          <p:nvPr/>
        </p:nvSpPr>
        <p:spPr>
          <a:xfrm>
            <a:off x="181154" y="315486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Қазақстан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Республикасында</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агрохимиялық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өнеркәсіпті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ауыл</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шаруашылығы</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машиналарын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жасауды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дамыту</a:t>
            </a:r>
            <a:endParaRPr lang="ru-RU" sz="1000" b="1" dirty="0">
              <a:solidFill>
                <a:schemeClr val="accent1">
                  <a:lumMod val="75000"/>
                </a:schemeClr>
              </a:solidFill>
              <a:latin typeface="Arial" pitchFamily="34" charset="0"/>
              <a:cs typeface="Arial" pitchFamily="34" charset="0"/>
            </a:endParaRPr>
          </a:p>
        </p:txBody>
      </p:sp>
      <p:sp>
        <p:nvSpPr>
          <p:cNvPr id="28" name="Скругленный прямоугольник 27"/>
          <p:cNvSpPr/>
          <p:nvPr/>
        </p:nvSpPr>
        <p:spPr>
          <a:xfrm>
            <a:off x="179512" y="351490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a:solidFill>
                  <a:schemeClr val="accent1">
                    <a:lumMod val="75000"/>
                  </a:schemeClr>
                </a:solidFill>
                <a:latin typeface="Arial" pitchFamily="34" charset="0"/>
                <a:cs typeface="Arial" pitchFamily="34" charset="0"/>
              </a:rPr>
              <a:t>Ауылдық</a:t>
            </a:r>
            <a:r>
              <a:rPr lang="ru-RU" sz="1000" b="1" dirty="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жерлердегі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әлеуметтік</a:t>
            </a:r>
            <a:r>
              <a:rPr lang="ru-RU" sz="1000" b="1" dirty="0" smtClean="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және</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инженерлік</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инфрақұрылымды</a:t>
            </a:r>
            <a:r>
              <a:rPr lang="ru-RU" sz="1000" b="1" dirty="0">
                <a:solidFill>
                  <a:schemeClr val="accent1">
                    <a:lumMod val="75000"/>
                  </a:schemeClr>
                </a:solidFill>
                <a:latin typeface="Arial" pitchFamily="34" charset="0"/>
                <a:cs typeface="Arial" pitchFamily="34" charset="0"/>
              </a:rPr>
              <a:t> </a:t>
            </a:r>
            <a:r>
              <a:rPr lang="ru-RU" sz="1000" b="1" dirty="0" err="1">
                <a:solidFill>
                  <a:schemeClr val="accent1">
                    <a:lumMod val="75000"/>
                  </a:schemeClr>
                </a:solidFill>
                <a:latin typeface="Arial" pitchFamily="34" charset="0"/>
                <a:cs typeface="Arial" pitchFamily="34" charset="0"/>
              </a:rPr>
              <a:t>дамыту</a:t>
            </a:r>
            <a:r>
              <a:rPr lang="ru-RU" sz="1000" b="1" dirty="0">
                <a:solidFill>
                  <a:schemeClr val="accent1">
                    <a:lumMod val="75000"/>
                  </a:schemeClr>
                </a:solidFill>
                <a:latin typeface="Arial" pitchFamily="34" charset="0"/>
                <a:cs typeface="Arial" pitchFamily="34" charset="0"/>
              </a:rPr>
              <a:t> </a:t>
            </a:r>
            <a:r>
              <a:rPr lang="ru-RU" sz="1000" b="1" i="1" dirty="0" smtClean="0">
                <a:solidFill>
                  <a:schemeClr val="accent1">
                    <a:lumMod val="75000"/>
                  </a:schemeClr>
                </a:solidFill>
                <a:latin typeface="Arial" pitchFamily="34" charset="0"/>
                <a:cs typeface="Arial" pitchFamily="34" charset="0"/>
              </a:rPr>
              <a:t>(</a:t>
            </a:r>
            <a:r>
              <a:rPr lang="ru-RU" sz="1000" b="1" i="1" dirty="0" err="1" smtClean="0">
                <a:solidFill>
                  <a:schemeClr val="accent1">
                    <a:lumMod val="75000"/>
                  </a:schemeClr>
                </a:solidFill>
                <a:latin typeface="Arial" pitchFamily="34" charset="0"/>
                <a:cs typeface="Arial" pitchFamily="34" charset="0"/>
              </a:rPr>
              <a:t>білім</a:t>
            </a:r>
            <a:r>
              <a:rPr lang="ru-RU" sz="1000" b="1" i="1" dirty="0" smtClean="0">
                <a:solidFill>
                  <a:schemeClr val="accent1">
                    <a:lumMod val="75000"/>
                  </a:schemeClr>
                </a:solidFill>
                <a:latin typeface="Arial" pitchFamily="34" charset="0"/>
                <a:cs typeface="Arial" pitchFamily="34" charset="0"/>
              </a:rPr>
              <a:t> беру, </a:t>
            </a:r>
            <a:r>
              <a:rPr lang="ru-RU" sz="1000" b="1" i="1" dirty="0" err="1" smtClean="0">
                <a:solidFill>
                  <a:schemeClr val="accent1">
                    <a:lumMod val="75000"/>
                  </a:schemeClr>
                </a:solidFill>
                <a:latin typeface="Arial" pitchFamily="34" charset="0"/>
                <a:cs typeface="Arial" pitchFamily="34" charset="0"/>
              </a:rPr>
              <a:t>денсаулық</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сақтау</a:t>
            </a:r>
            <a:r>
              <a:rPr lang="ru-RU" sz="1000" b="1" i="1" dirty="0" smtClean="0">
                <a:solidFill>
                  <a:schemeClr val="accent1">
                    <a:lumMod val="75000"/>
                  </a:schemeClr>
                </a:solidFill>
                <a:latin typeface="Arial" pitchFamily="34" charset="0"/>
                <a:cs typeface="Arial" pitchFamily="34" charset="0"/>
              </a:rPr>
              <a:t>, </a:t>
            </a:r>
            <a:r>
              <a:rPr lang="kk-KZ" sz="1000" b="1" i="1" dirty="0" smtClean="0">
                <a:solidFill>
                  <a:schemeClr val="accent1">
                    <a:lumMod val="75000"/>
                  </a:schemeClr>
                </a:solidFill>
                <a:latin typeface="Arial" pitchFamily="34" charset="0"/>
                <a:cs typeface="Arial" pitchFamily="34" charset="0"/>
              </a:rPr>
              <a:t>мәдениет және </a:t>
            </a:r>
            <a:r>
              <a:rPr lang="ru-RU" sz="1000" b="1" i="1" dirty="0" smtClean="0">
                <a:solidFill>
                  <a:schemeClr val="accent1">
                    <a:lumMod val="75000"/>
                  </a:schemeClr>
                </a:solidFill>
                <a:latin typeface="Arial" pitchFamily="34" charset="0"/>
                <a:cs typeface="Arial" pitchFamily="34" charset="0"/>
              </a:rPr>
              <a:t>спорт</a:t>
            </a:r>
            <a:r>
              <a:rPr lang="ru-RU" sz="1000" b="1" i="1" dirty="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жолдар</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телекоммуникациялар</a:t>
            </a:r>
            <a:r>
              <a:rPr lang="ru-RU" sz="1000" b="1" i="1" dirty="0" smtClean="0">
                <a:solidFill>
                  <a:schemeClr val="accent1">
                    <a:lumMod val="75000"/>
                  </a:schemeClr>
                </a:solidFill>
                <a:latin typeface="Arial" pitchFamily="34" charset="0"/>
                <a:cs typeface="Arial" pitchFamily="34" charset="0"/>
              </a:rPr>
              <a:t>, </a:t>
            </a:r>
            <a:r>
              <a:rPr lang="ru-RU" sz="1000" b="1" i="1" dirty="0">
                <a:solidFill>
                  <a:schemeClr val="accent1">
                    <a:lumMod val="75000"/>
                  </a:schemeClr>
                </a:solidFill>
                <a:latin typeface="Arial" pitchFamily="34" charset="0"/>
                <a:cs typeface="Arial" pitchFamily="34" charset="0"/>
              </a:rPr>
              <a:t>интернет, </a:t>
            </a:r>
            <a:r>
              <a:rPr lang="ru-RU" sz="1000" b="1" i="1" dirty="0" err="1" smtClean="0">
                <a:solidFill>
                  <a:schemeClr val="accent1">
                    <a:lumMod val="75000"/>
                  </a:schemeClr>
                </a:solidFill>
                <a:latin typeface="Arial" pitchFamily="34" charset="0"/>
                <a:cs typeface="Arial" pitchFamily="34" charset="0"/>
              </a:rPr>
              <a:t>сумен</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жылумен</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газбен</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қамтамасыз</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ету</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ауылдағы</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жеңілдікті</a:t>
            </a:r>
            <a:r>
              <a:rPr lang="ru-RU" sz="1000" b="1" i="1" dirty="0" smtClean="0">
                <a:solidFill>
                  <a:schemeClr val="accent1">
                    <a:lumMod val="75000"/>
                  </a:schemeClr>
                </a:solidFill>
                <a:latin typeface="Arial" pitchFamily="34" charset="0"/>
                <a:cs typeface="Arial" pitchFamily="34" charset="0"/>
              </a:rPr>
              <a:t> ипотека) </a:t>
            </a:r>
            <a:endParaRPr lang="ru-RU" sz="1000" b="1" i="1" dirty="0">
              <a:solidFill>
                <a:schemeClr val="accent1">
                  <a:lumMod val="75000"/>
                </a:schemeClr>
              </a:solidFill>
              <a:latin typeface="Arial" pitchFamily="34" charset="0"/>
              <a:cs typeface="Arial" pitchFamily="34" charset="0"/>
            </a:endParaRPr>
          </a:p>
        </p:txBody>
      </p:sp>
      <p:sp>
        <p:nvSpPr>
          <p:cNvPr id="29" name="Скругленный прямоугольник 28"/>
          <p:cNvSpPr/>
          <p:nvPr/>
        </p:nvSpPr>
        <p:spPr>
          <a:xfrm>
            <a:off x="179512" y="387494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Сауда</a:t>
            </a:r>
            <a:r>
              <a:rPr lang="ru-RU" sz="1000" b="1" dirty="0" smtClean="0">
                <a:solidFill>
                  <a:schemeClr val="accent1">
                    <a:lumMod val="75000"/>
                  </a:schemeClr>
                </a:solidFill>
                <a:latin typeface="Arial" pitchFamily="34" charset="0"/>
                <a:cs typeface="Arial" pitchFamily="34" charset="0"/>
              </a:rPr>
              <a:t>-логистика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көлік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инфрақұрылымын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дамыту</a:t>
            </a:r>
            <a:r>
              <a:rPr lang="ru-RU" sz="1000" b="1" dirty="0" smtClean="0">
                <a:solidFill>
                  <a:schemeClr val="accent1">
                    <a:lumMod val="75000"/>
                  </a:schemeClr>
                </a:solidFill>
                <a:latin typeface="Arial" pitchFamily="34" charset="0"/>
                <a:cs typeface="Arial" pitchFamily="34" charset="0"/>
              </a:rPr>
              <a:t> </a:t>
            </a:r>
            <a:r>
              <a:rPr lang="ru-RU" sz="1000" b="1" i="1" dirty="0">
                <a:solidFill>
                  <a:schemeClr val="accent1">
                    <a:lumMod val="75000"/>
                  </a:schemeClr>
                </a:solidFill>
                <a:latin typeface="Arial" pitchFamily="34" charset="0"/>
                <a:cs typeface="Arial" pitchFamily="34" charset="0"/>
              </a:rPr>
              <a:t>(КТО, КЛО,</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электрондық</a:t>
            </a:r>
            <a:r>
              <a:rPr lang="ru-RU" sz="1000" b="1" i="1" dirty="0" smtClean="0">
                <a:solidFill>
                  <a:schemeClr val="accent1">
                    <a:lumMod val="75000"/>
                  </a:schemeClr>
                </a:solidFill>
                <a:latin typeface="Arial" pitchFamily="34" charset="0"/>
                <a:cs typeface="Arial" pitchFamily="34" charset="0"/>
              </a:rPr>
              <a:t> </a:t>
            </a:r>
            <a:r>
              <a:rPr lang="ru-RU" sz="1000" b="1" i="1" dirty="0" err="1">
                <a:solidFill>
                  <a:schemeClr val="accent1">
                    <a:lumMod val="75000"/>
                  </a:schemeClr>
                </a:solidFill>
                <a:latin typeface="Arial" pitchFamily="34" charset="0"/>
                <a:cs typeface="Arial" pitchFamily="34" charset="0"/>
              </a:rPr>
              <a:t>сауда</a:t>
            </a:r>
            <a:r>
              <a:rPr lang="ru-RU" sz="1000" b="1" i="1" dirty="0">
                <a:solidFill>
                  <a:schemeClr val="accent1">
                    <a:lumMod val="75000"/>
                  </a:schemeClr>
                </a:solidFill>
                <a:latin typeface="Arial" pitchFamily="34" charset="0"/>
                <a:cs typeface="Arial" pitchFamily="34" charset="0"/>
              </a:rPr>
              <a:t>, </a:t>
            </a:r>
            <a:r>
              <a:rPr lang="ru-RU" sz="1000" b="1" i="1" dirty="0" err="1">
                <a:solidFill>
                  <a:schemeClr val="accent1">
                    <a:lumMod val="75000"/>
                  </a:schemeClr>
                </a:solidFill>
                <a:latin typeface="Arial" pitchFamily="34" charset="0"/>
                <a:cs typeface="Arial" pitchFamily="34" charset="0"/>
              </a:rPr>
              <a:t>жүк</a:t>
            </a:r>
            <a:r>
              <a:rPr lang="ru-RU" sz="1000" b="1" i="1" dirty="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тасымалы</a:t>
            </a:r>
            <a:r>
              <a:rPr lang="ru-RU" sz="1000" b="1" i="1" dirty="0" smtClean="0">
                <a:solidFill>
                  <a:schemeClr val="accent1">
                    <a:lumMod val="75000"/>
                  </a:schemeClr>
                </a:solidFill>
                <a:latin typeface="Arial" pitchFamily="34" charset="0"/>
                <a:cs typeface="Arial" pitchFamily="34" charset="0"/>
              </a:rPr>
              <a:t>)</a:t>
            </a:r>
            <a:endParaRPr lang="ru-RU" sz="1000" b="1" i="1" dirty="0">
              <a:solidFill>
                <a:schemeClr val="accent1">
                  <a:lumMod val="75000"/>
                </a:schemeClr>
              </a:solidFill>
              <a:latin typeface="Arial" pitchFamily="34" charset="0"/>
              <a:cs typeface="Arial" pitchFamily="34" charset="0"/>
            </a:endParaRPr>
          </a:p>
        </p:txBody>
      </p:sp>
      <p:sp>
        <p:nvSpPr>
          <p:cNvPr id="30" name="Скругленный прямоугольник 29"/>
          <p:cNvSpPr/>
          <p:nvPr/>
        </p:nvSpPr>
        <p:spPr>
          <a:xfrm>
            <a:off x="181154" y="423498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Қоғамда</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ауыл</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шаруашылығы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жұмыскерлерінің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жоғары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беделі</a:t>
            </a:r>
            <a:r>
              <a:rPr lang="ru-RU" sz="1000" b="1" dirty="0" smtClean="0">
                <a:solidFill>
                  <a:schemeClr val="accent1">
                    <a:lumMod val="75000"/>
                  </a:schemeClr>
                </a:solidFill>
                <a:latin typeface="Arial" pitchFamily="34" charset="0"/>
                <a:cs typeface="Arial" pitchFamily="34" charset="0"/>
              </a:rPr>
              <a:t> мен </a:t>
            </a:r>
            <a:r>
              <a:rPr lang="ru-RU" sz="1000" b="1" dirty="0" err="1" smtClean="0">
                <a:solidFill>
                  <a:schemeClr val="accent1">
                    <a:lumMod val="75000"/>
                  </a:schemeClr>
                </a:solidFill>
                <a:latin typeface="Arial" pitchFamily="34" charset="0"/>
                <a:cs typeface="Arial" pitchFamily="34" charset="0"/>
              </a:rPr>
              <a:t>имиджін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қалыптастыру</a:t>
            </a:r>
            <a:r>
              <a:rPr lang="ru-RU" sz="1000" b="1" dirty="0" smtClean="0">
                <a:solidFill>
                  <a:schemeClr val="accent1">
                    <a:lumMod val="75000"/>
                  </a:schemeClr>
                </a:solidFill>
                <a:latin typeface="Arial" pitchFamily="34" charset="0"/>
                <a:cs typeface="Arial" pitchFamily="34" charset="0"/>
              </a:rPr>
              <a:t> </a:t>
            </a:r>
            <a:r>
              <a:rPr lang="ru-RU" sz="1000" b="1" i="1" dirty="0" smtClean="0">
                <a:solidFill>
                  <a:schemeClr val="accent1">
                    <a:lumMod val="75000"/>
                  </a:schemeClr>
                </a:solidFill>
                <a:latin typeface="Arial" pitchFamily="34" charset="0"/>
                <a:cs typeface="Arial" pitchFamily="34" charset="0"/>
              </a:rPr>
              <a:t>(</a:t>
            </a:r>
            <a:r>
              <a:rPr lang="ru-RU" sz="1000" b="1" i="1" dirty="0" err="1" smtClean="0">
                <a:solidFill>
                  <a:schemeClr val="accent1">
                    <a:lumMod val="75000"/>
                  </a:schemeClr>
                </a:solidFill>
                <a:latin typeface="Arial" pitchFamily="34" charset="0"/>
                <a:cs typeface="Arial" pitchFamily="34" charset="0"/>
              </a:rPr>
              <a:t>теледидар</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әлеуметтік</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желілер</a:t>
            </a:r>
            <a:r>
              <a:rPr lang="ru-RU" sz="1000" b="1" i="1" dirty="0" smtClean="0">
                <a:solidFill>
                  <a:schemeClr val="accent1">
                    <a:lumMod val="75000"/>
                  </a:schemeClr>
                </a:solidFill>
                <a:latin typeface="Arial" pitchFamily="34" charset="0"/>
                <a:cs typeface="Arial" pitchFamily="34" charset="0"/>
              </a:rPr>
              <a:t>, кино </a:t>
            </a:r>
            <a:r>
              <a:rPr lang="ru-RU" sz="1000" b="1" i="1" dirty="0" err="1" smtClean="0">
                <a:solidFill>
                  <a:schemeClr val="accent1">
                    <a:lumMod val="75000"/>
                  </a:schemeClr>
                </a:solidFill>
                <a:latin typeface="Arial" pitchFamily="34" charset="0"/>
                <a:cs typeface="Arial" pitchFamily="34" charset="0"/>
              </a:rPr>
              <a:t>өнімдері</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мерекелер</a:t>
            </a:r>
            <a:r>
              <a:rPr lang="ru-RU" sz="1000" b="1" i="1" dirty="0" smtClean="0">
                <a:solidFill>
                  <a:schemeClr val="accent1">
                    <a:lumMod val="75000"/>
                  </a:schemeClr>
                </a:solidFill>
                <a:latin typeface="Arial" pitchFamily="34" charset="0"/>
                <a:cs typeface="Arial" pitchFamily="34" charset="0"/>
              </a:rPr>
              <a:t>, </a:t>
            </a:r>
            <a:r>
              <a:rPr lang="ru-RU" sz="1000" b="1" i="1" dirty="0" err="1" smtClean="0">
                <a:solidFill>
                  <a:schemeClr val="accent1">
                    <a:lumMod val="75000"/>
                  </a:schemeClr>
                </a:solidFill>
                <a:latin typeface="Arial" pitchFamily="34" charset="0"/>
                <a:cs typeface="Arial" pitchFamily="34" charset="0"/>
              </a:rPr>
              <a:t>насихат</a:t>
            </a:r>
            <a:r>
              <a:rPr lang="ru-RU" sz="1000" b="1" i="1" dirty="0" smtClean="0">
                <a:solidFill>
                  <a:schemeClr val="accent1">
                    <a:lumMod val="75000"/>
                  </a:schemeClr>
                </a:solidFill>
                <a:latin typeface="Arial" pitchFamily="34" charset="0"/>
                <a:cs typeface="Arial" pitchFamily="34" charset="0"/>
              </a:rPr>
              <a:t>)</a:t>
            </a:r>
            <a:endParaRPr lang="ru-RU" sz="1000" b="1" i="1" dirty="0">
              <a:solidFill>
                <a:schemeClr val="accent1">
                  <a:lumMod val="75000"/>
                </a:schemeClr>
              </a:solidFill>
              <a:latin typeface="Arial" pitchFamily="34" charset="0"/>
              <a:cs typeface="Arial" pitchFamily="34" charset="0"/>
            </a:endParaRPr>
          </a:p>
        </p:txBody>
      </p:sp>
      <p:sp>
        <p:nvSpPr>
          <p:cNvPr id="31" name="Скругленный прямоугольник 30"/>
          <p:cNvSpPr/>
          <p:nvPr/>
        </p:nvSpPr>
        <p:spPr>
          <a:xfrm>
            <a:off x="179512" y="4595023"/>
            <a:ext cx="8783459" cy="2809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жүйедегі</a:t>
            </a:r>
            <a:r>
              <a:rPr lang="ru-RU" sz="1000" b="1" dirty="0" smtClean="0">
                <a:solidFill>
                  <a:schemeClr val="accent1">
                    <a:lumMod val="75000"/>
                  </a:schemeClr>
                </a:solidFill>
                <a:latin typeface="Arial" pitchFamily="34" charset="0"/>
                <a:cs typeface="Arial" pitchFamily="34" charset="0"/>
              </a:rPr>
              <a:t> цифрландыру </a:t>
            </a:r>
            <a:r>
              <a:rPr lang="ru-RU" sz="1000" b="1" dirty="0" err="1" smtClean="0">
                <a:solidFill>
                  <a:schemeClr val="accent1">
                    <a:lumMod val="75000"/>
                  </a:schemeClr>
                </a:solidFill>
                <a:latin typeface="Arial" pitchFamily="34" charset="0"/>
                <a:cs typeface="Arial" pitchFamily="34" charset="0"/>
              </a:rPr>
              <a:t>және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өндірістік-технологиялық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процестерді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цифрландандыру</a:t>
            </a:r>
            <a:r>
              <a:rPr lang="ru-RU" sz="1000" b="1" dirty="0" smtClean="0">
                <a:solidFill>
                  <a:schemeClr val="accent1">
                    <a:lumMod val="75000"/>
                  </a:schemeClr>
                </a:solidFill>
                <a:latin typeface="Arial" pitchFamily="34" charset="0"/>
                <a:cs typeface="Arial" pitchFamily="34" charset="0"/>
              </a:rPr>
              <a:t> </a:t>
            </a:r>
            <a:endParaRPr lang="ru-RU" sz="1000" b="1" dirty="0">
              <a:solidFill>
                <a:schemeClr val="accent1">
                  <a:lumMod val="75000"/>
                </a:schemeClr>
              </a:solidFill>
              <a:latin typeface="Arial" pitchFamily="34" charset="0"/>
              <a:cs typeface="Arial" pitchFamily="34" charset="0"/>
            </a:endParaRPr>
          </a:p>
        </p:txBody>
      </p:sp>
      <p:sp>
        <p:nvSpPr>
          <p:cNvPr id="17" name="Заголовок 1"/>
          <p:cNvSpPr txBox="1">
            <a:spLocks/>
          </p:cNvSpPr>
          <p:nvPr/>
        </p:nvSpPr>
        <p:spPr bwMode="auto">
          <a:xfrm>
            <a:off x="-19015" y="-43295"/>
            <a:ext cx="9180512" cy="2678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lvl="0" algn="ctr" eaLnBrk="0" hangingPunct="0">
              <a:defRPr/>
            </a:pPr>
            <a:r>
              <a:rPr lang="ru-RU" sz="1600" b="1" dirty="0" smtClean="0">
                <a:solidFill>
                  <a:srgbClr val="254061"/>
                </a:solidFill>
                <a:latin typeface="Tahoma" pitchFamily="34" charset="0"/>
                <a:cs typeface="Tahoma" pitchFamily="34" charset="0"/>
              </a:rPr>
              <a:t>АӨК-</a:t>
            </a:r>
            <a:r>
              <a:rPr lang="ru-RU" sz="1600" b="1" dirty="0" err="1" smtClean="0">
                <a:solidFill>
                  <a:srgbClr val="254061"/>
                </a:solidFill>
                <a:latin typeface="Tahoma" pitchFamily="34" charset="0"/>
                <a:cs typeface="Tahoma" pitchFamily="34" charset="0"/>
              </a:rPr>
              <a:t>ні</a:t>
            </a:r>
            <a:r>
              <a:rPr lang="ru-RU" sz="1600" b="1" dirty="0" smtClean="0">
                <a:solidFill>
                  <a:srgbClr val="254061"/>
                </a:solidFill>
                <a:latin typeface="Tahoma" pitchFamily="34" charset="0"/>
                <a:cs typeface="Tahoma" pitchFamily="34" charset="0"/>
              </a:rPr>
              <a:t> </a:t>
            </a:r>
            <a:r>
              <a:rPr lang="ru-RU" sz="1600" b="1" dirty="0" err="1">
                <a:solidFill>
                  <a:srgbClr val="254061"/>
                </a:solidFill>
                <a:latin typeface="Tahoma" pitchFamily="34" charset="0"/>
                <a:cs typeface="Tahoma" pitchFamily="34" charset="0"/>
              </a:rPr>
              <a:t>дамытудың</a:t>
            </a:r>
            <a:r>
              <a:rPr lang="ru-RU" sz="1600" b="1" dirty="0">
                <a:solidFill>
                  <a:srgbClr val="254061"/>
                </a:solidFill>
                <a:latin typeface="Tahoma" pitchFamily="34" charset="0"/>
                <a:cs typeface="Tahoma" pitchFamily="34" charset="0"/>
              </a:rPr>
              <a:t> 2017 - 2021 </a:t>
            </a:r>
            <a:r>
              <a:rPr lang="ru-RU" sz="1600" b="1" dirty="0" err="1">
                <a:solidFill>
                  <a:srgbClr val="254061"/>
                </a:solidFill>
                <a:latin typeface="Tahoma" pitchFamily="34" charset="0"/>
                <a:cs typeface="Tahoma" pitchFamily="34" charset="0"/>
              </a:rPr>
              <a:t>жылдарға</a:t>
            </a:r>
            <a:r>
              <a:rPr lang="ru-RU" sz="1600" b="1" dirty="0">
                <a:solidFill>
                  <a:srgbClr val="254061"/>
                </a:solidFill>
                <a:latin typeface="Tahoma" pitchFamily="34" charset="0"/>
                <a:cs typeface="Tahoma" pitchFamily="34" charset="0"/>
              </a:rPr>
              <a:t> </a:t>
            </a:r>
            <a:r>
              <a:rPr lang="ru-RU" sz="1600" b="1" dirty="0" err="1">
                <a:solidFill>
                  <a:srgbClr val="254061"/>
                </a:solidFill>
                <a:latin typeface="Tahoma" pitchFamily="34" charset="0"/>
                <a:cs typeface="Tahoma" pitchFamily="34" charset="0"/>
              </a:rPr>
              <a:t>арналған</a:t>
            </a:r>
            <a:r>
              <a:rPr lang="ru-RU" sz="1600" b="1" dirty="0">
                <a:solidFill>
                  <a:srgbClr val="254061"/>
                </a:solidFill>
                <a:latin typeface="Tahoma" pitchFamily="34" charset="0"/>
                <a:cs typeface="Tahoma" pitchFamily="34" charset="0"/>
              </a:rPr>
              <a:t> </a:t>
            </a:r>
            <a:r>
              <a:rPr lang="ru-RU" sz="1600" b="1" dirty="0" err="1" smtClean="0">
                <a:solidFill>
                  <a:srgbClr val="254061"/>
                </a:solidFill>
                <a:latin typeface="Tahoma" pitchFamily="34" charset="0"/>
                <a:cs typeface="Tahoma" pitchFamily="34" charset="0"/>
              </a:rPr>
              <a:t>мемлекеттік</a:t>
            </a:r>
            <a:r>
              <a:rPr lang="ru-RU" sz="1600" b="1" dirty="0" smtClean="0">
                <a:solidFill>
                  <a:srgbClr val="254061"/>
                </a:solidFill>
                <a:latin typeface="Tahoma" pitchFamily="34" charset="0"/>
                <a:cs typeface="Tahoma" pitchFamily="34" charset="0"/>
              </a:rPr>
              <a:t> </a:t>
            </a:r>
            <a:r>
              <a:rPr lang="ru-RU" sz="1600" b="1" dirty="0" err="1" smtClean="0">
                <a:solidFill>
                  <a:srgbClr val="254061"/>
                </a:solidFill>
                <a:latin typeface="Tahoma" pitchFamily="34" charset="0"/>
                <a:cs typeface="Tahoma" pitchFamily="34" charset="0"/>
              </a:rPr>
              <a:t>бағдарламасы</a:t>
            </a:r>
            <a:endParaRPr kumimoji="0" lang="ru-RU" sz="1600" b="1" i="0" u="none" strike="noStrike" kern="1200" cap="none" spc="0" normalizeH="0" baseline="0" noProof="0" dirty="0" smtClean="0">
              <a:ln>
                <a:noFill/>
              </a:ln>
              <a:solidFill>
                <a:schemeClr val="tx2"/>
              </a:solidFill>
              <a:effectLst/>
              <a:uLnTx/>
              <a:uFillTx/>
              <a:latin typeface="Arial" pitchFamily="34" charset="0"/>
              <a:ea typeface="Tahoma" pitchFamily="34" charset="0"/>
              <a:cs typeface="Arial" pitchFamily="34" charset="0"/>
            </a:endParaRPr>
          </a:p>
        </p:txBody>
      </p:sp>
    </p:spTree>
    <p:extLst>
      <p:ext uri="{BB962C8B-B14F-4D97-AF65-F5344CB8AC3E}">
        <p14:creationId xmlns:p14="http://schemas.microsoft.com/office/powerpoint/2010/main" val="563082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Номер слайда 1"/>
          <p:cNvSpPr>
            <a:spLocks noGrp="1"/>
          </p:cNvSpPr>
          <p:nvPr>
            <p:ph type="sldNum" sz="quarter" idx="12"/>
          </p:nvPr>
        </p:nvSpPr>
        <p:spPr>
          <a:xfrm>
            <a:off x="6995937" y="4869656"/>
            <a:ext cx="2133600" cy="273844"/>
          </a:xfrm>
        </p:spPr>
        <p:txBody>
          <a:bodyPr/>
          <a:lstStyle/>
          <a:p>
            <a:r>
              <a:rPr lang="kk-KZ" sz="900" b="1" dirty="0" smtClean="0">
                <a:solidFill>
                  <a:schemeClr val="tx2">
                    <a:lumMod val="75000"/>
                  </a:schemeClr>
                </a:solidFill>
                <a:latin typeface="Arial" panose="020B0604020202020204" pitchFamily="34" charset="0"/>
                <a:cs typeface="Arial" panose="020B0604020202020204" pitchFamily="34" charset="0"/>
              </a:rPr>
              <a:t>4</a:t>
            </a:r>
            <a:endParaRPr lang="ru-RU" sz="900" b="1" dirty="0">
              <a:solidFill>
                <a:schemeClr val="tx2">
                  <a:lumMod val="75000"/>
                </a:schemeClr>
              </a:solidFill>
              <a:latin typeface="Arial" panose="020B0604020202020204" pitchFamily="34" charset="0"/>
              <a:cs typeface="Arial" panose="020B0604020202020204" pitchFamily="34" charset="0"/>
            </a:endParaRPr>
          </a:p>
        </p:txBody>
      </p:sp>
      <p:cxnSp>
        <p:nvCxnSpPr>
          <p:cNvPr id="3" name="Прямая соединительная линия 2"/>
          <p:cNvCxnSpPr/>
          <p:nvPr/>
        </p:nvCxnSpPr>
        <p:spPr bwMode="auto">
          <a:xfrm>
            <a:off x="214314" y="483518"/>
            <a:ext cx="8715375" cy="1191"/>
          </a:xfrm>
          <a:prstGeom prst="line">
            <a:avLst/>
          </a:prstGeom>
          <a:ln w="666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7" name="Равнобедренный треугольник 26"/>
          <p:cNvSpPr/>
          <p:nvPr/>
        </p:nvSpPr>
        <p:spPr>
          <a:xfrm>
            <a:off x="2267744" y="555526"/>
            <a:ext cx="4876024" cy="4392489"/>
          </a:xfrm>
          <a:prstGeom prst="triangle">
            <a:avLst>
              <a:gd name="adj" fmla="val 496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dirty="0">
              <a:solidFill>
                <a:schemeClr val="accent1">
                  <a:lumMod val="75000"/>
                </a:schemeClr>
              </a:solidFill>
            </a:endParaRPr>
          </a:p>
        </p:txBody>
      </p:sp>
      <p:sp>
        <p:nvSpPr>
          <p:cNvPr id="29" name="Заголовок 1"/>
          <p:cNvSpPr txBox="1">
            <a:spLocks/>
          </p:cNvSpPr>
          <p:nvPr/>
        </p:nvSpPr>
        <p:spPr>
          <a:xfrm>
            <a:off x="214314" y="-52694"/>
            <a:ext cx="8572560" cy="535785"/>
          </a:xfrm>
          <a:prstGeom prst="rect">
            <a:avLst/>
          </a:prstGeom>
        </p:spPr>
        <p:txBody>
          <a:bodyPr anchor="ctr"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ru-RU" sz="1600" b="1" dirty="0" smtClean="0">
                <a:solidFill>
                  <a:schemeClr val="tx2"/>
                </a:solidFill>
                <a:latin typeface="Arial" pitchFamily="34" charset="0"/>
                <a:ea typeface="Tahoma" pitchFamily="34" charset="0"/>
                <a:cs typeface="Arial" pitchFamily="34" charset="0"/>
              </a:rPr>
              <a:t>МЕМЛЕКЕТТІК ЖОСПАРЛАУ ЖҮЙЕСІНІҢ БАҒДАРЛАМАЛЫҚ ҚҰЖАТТАРЫ КӨРСЕТКІШТЕРІН ДЕКОМПОЗИЦИЯЛАУ</a:t>
            </a:r>
            <a:endParaRPr lang="ru-RU" sz="1600" b="1" dirty="0">
              <a:solidFill>
                <a:schemeClr val="tx2"/>
              </a:solidFill>
              <a:latin typeface="Arial" pitchFamily="34" charset="0"/>
              <a:ea typeface="Tahoma" pitchFamily="34" charset="0"/>
              <a:cs typeface="Arial" pitchFamily="34" charset="0"/>
            </a:endParaRPr>
          </a:p>
        </p:txBody>
      </p:sp>
      <p:sp>
        <p:nvSpPr>
          <p:cNvPr id="30" name="Скругленный прямоугольник 29"/>
          <p:cNvSpPr/>
          <p:nvPr/>
        </p:nvSpPr>
        <p:spPr>
          <a:xfrm>
            <a:off x="179512" y="574718"/>
            <a:ext cx="8785101" cy="846094"/>
          </a:xfrm>
          <a:prstGeom prst="roundRect">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spcAft>
                <a:spcPts val="0"/>
              </a:spcAft>
            </a:pPr>
            <a:r>
              <a:rPr lang="ru-RU" sz="1400" b="1" dirty="0" smtClean="0">
                <a:solidFill>
                  <a:schemeClr val="accent1">
                    <a:lumMod val="75000"/>
                  </a:schemeClr>
                </a:solidFill>
                <a:latin typeface="Tahoma" pitchFamily="34" charset="0"/>
                <a:cs typeface="Tahoma" pitchFamily="34" charset="0"/>
              </a:rPr>
              <a:t> «Қазақстан-2050»</a:t>
            </a:r>
            <a:r>
              <a:rPr lang="ru-RU" sz="900" b="1" dirty="0">
                <a:solidFill>
                  <a:schemeClr val="accent1">
                    <a:lumMod val="75000"/>
                  </a:schemeClr>
                </a:solidFill>
                <a:latin typeface="Tahoma" pitchFamily="34" charset="0"/>
                <a:cs typeface="Tahoma" pitchFamily="34" charset="0"/>
              </a:rPr>
              <a:t> </a:t>
            </a:r>
            <a:r>
              <a:rPr lang="ru-RU" sz="1400" b="1" dirty="0" err="1" smtClean="0">
                <a:solidFill>
                  <a:schemeClr val="accent1">
                    <a:lumMod val="75000"/>
                  </a:schemeClr>
                </a:solidFill>
                <a:latin typeface="Tahoma" pitchFamily="34" charset="0"/>
                <a:cs typeface="Tahoma" pitchFamily="34" charset="0"/>
              </a:rPr>
              <a:t>стратегиясы</a:t>
            </a:r>
            <a:endParaRPr lang="ru-RU" sz="1400" b="1" dirty="0">
              <a:solidFill>
                <a:schemeClr val="accent1">
                  <a:lumMod val="75000"/>
                </a:schemeClr>
              </a:solidFill>
              <a:latin typeface="Tahoma" pitchFamily="34" charset="0"/>
              <a:cs typeface="Tahoma" pitchFamily="34" charset="0"/>
            </a:endParaRPr>
          </a:p>
          <a:p>
            <a:pPr lvl="0" algn="just">
              <a:spcAft>
                <a:spcPts val="0"/>
              </a:spcAft>
            </a:pP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Егіс</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алқаптарын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ұлғайту</a:t>
            </a:r>
            <a:r>
              <a:rPr lang="ru-RU" sz="900" b="1" dirty="0" smtClean="0">
                <a:solidFill>
                  <a:schemeClr val="accent1">
                    <a:lumMod val="75000"/>
                  </a:schemeClr>
                </a:solidFill>
                <a:latin typeface="Tahoma" pitchFamily="34" charset="0"/>
                <a:cs typeface="Tahoma" pitchFamily="34" charset="0"/>
              </a:rPr>
              <a:t>;</a:t>
            </a:r>
            <a:endParaRPr lang="ru-RU" sz="900" b="1" dirty="0">
              <a:solidFill>
                <a:schemeClr val="accent1">
                  <a:lumMod val="75000"/>
                </a:schemeClr>
              </a:solidFill>
              <a:latin typeface="Tahoma" pitchFamily="34" charset="0"/>
              <a:cs typeface="Tahoma" pitchFamily="34" charset="0"/>
            </a:endParaRPr>
          </a:p>
          <a:p>
            <a:pPr lvl="0" algn="just">
              <a:spcAft>
                <a:spcPts val="0"/>
              </a:spcAft>
            </a:pP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Жаңа</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технологияларды</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енгізу</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есебінен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түсімділіктің</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айтарлықтай</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жоғарылауын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қамтамасыз</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ету</a:t>
            </a:r>
            <a:r>
              <a:rPr lang="ru-RU" sz="900" b="1" dirty="0" smtClean="0">
                <a:solidFill>
                  <a:schemeClr val="accent1">
                    <a:lumMod val="75000"/>
                  </a:schemeClr>
                </a:solidFill>
                <a:latin typeface="Tahoma" pitchFamily="34" charset="0"/>
                <a:cs typeface="Tahoma" pitchFamily="34" charset="0"/>
              </a:rPr>
              <a:t>;</a:t>
            </a:r>
            <a:endParaRPr lang="ru-RU" sz="900" b="1" dirty="0">
              <a:solidFill>
                <a:schemeClr val="accent1">
                  <a:lumMod val="75000"/>
                </a:schemeClr>
              </a:solidFill>
              <a:latin typeface="Tahoma" pitchFamily="34" charset="0"/>
              <a:cs typeface="Tahoma" pitchFamily="34" charset="0"/>
            </a:endParaRPr>
          </a:p>
          <a:p>
            <a:pPr algn="just">
              <a:spcAft>
                <a:spcPts val="0"/>
              </a:spcAft>
            </a:pPr>
            <a:r>
              <a:rPr lang="ru-RU" sz="900" b="1" dirty="0">
                <a:solidFill>
                  <a:schemeClr val="accent1">
                    <a:lumMod val="75000"/>
                  </a:schemeClr>
                </a:solidFill>
                <a:latin typeface="Tahoma" pitchFamily="34" charset="0"/>
                <a:cs typeface="Tahoma" pitchFamily="34" charset="0"/>
              </a:rPr>
              <a:t>- АӨК </a:t>
            </a:r>
            <a:r>
              <a:rPr lang="ru-RU" sz="900" b="1" dirty="0" err="1">
                <a:solidFill>
                  <a:schemeClr val="accent1">
                    <a:lumMod val="75000"/>
                  </a:schemeClr>
                </a:solidFill>
                <a:latin typeface="Tahoma" pitchFamily="34" charset="0"/>
                <a:cs typeface="Tahoma" pitchFamily="34" charset="0"/>
              </a:rPr>
              <a:t>субъектілерін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субсидиялау</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есебінен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ауыл</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шаруашылығын</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мемлекеттік</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қолдау</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көлемін</a:t>
            </a:r>
            <a:r>
              <a:rPr lang="ru-RU" sz="900" b="1" dirty="0">
                <a:solidFill>
                  <a:schemeClr val="accent1">
                    <a:lumMod val="75000"/>
                  </a:schemeClr>
                </a:solidFill>
                <a:latin typeface="Tahoma" pitchFamily="34" charset="0"/>
                <a:cs typeface="Tahoma" pitchFamily="34" charset="0"/>
              </a:rPr>
              <a:t> </a:t>
            </a:r>
            <a:r>
              <a:rPr lang="ru-RU" sz="900" b="1" dirty="0" smtClean="0">
                <a:solidFill>
                  <a:schemeClr val="accent1">
                    <a:lumMod val="75000"/>
                  </a:schemeClr>
                </a:solidFill>
                <a:latin typeface="Tahoma" pitchFamily="34" charset="0"/>
                <a:cs typeface="Tahoma" pitchFamily="34" charset="0"/>
              </a:rPr>
              <a:t>4,5 </a:t>
            </a:r>
            <a:r>
              <a:rPr lang="ru-RU" sz="900" b="1" dirty="0" err="1">
                <a:solidFill>
                  <a:schemeClr val="accent1">
                    <a:lumMod val="75000"/>
                  </a:schemeClr>
                </a:solidFill>
                <a:latin typeface="Tahoma" pitchFamily="34" charset="0"/>
                <a:cs typeface="Tahoma" pitchFamily="34" charset="0"/>
              </a:rPr>
              <a:t>есе</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ұлғайту</a:t>
            </a:r>
            <a:r>
              <a:rPr lang="ru-RU" sz="900" b="1" dirty="0" smtClean="0">
                <a:solidFill>
                  <a:schemeClr val="accent1">
                    <a:lumMod val="75000"/>
                  </a:schemeClr>
                </a:solidFill>
                <a:latin typeface="Tahoma" pitchFamily="34" charset="0"/>
                <a:cs typeface="Tahoma" pitchFamily="34" charset="0"/>
              </a:rPr>
              <a:t>;</a:t>
            </a:r>
          </a:p>
          <a:p>
            <a:pPr algn="just">
              <a:spcAft>
                <a:spcPts val="0"/>
              </a:spcAft>
            </a:pP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Анықталған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пайдаланылмай</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жатқан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барлық</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ауыл</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шаруашылығы</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мақсатындағы</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жер</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учаскелеріне</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жоғарылатылған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салық</a:t>
            </a:r>
            <a:r>
              <a:rPr lang="ru-RU" sz="900" b="1" dirty="0" smtClean="0">
                <a:solidFill>
                  <a:schemeClr val="accent1">
                    <a:lumMod val="75000"/>
                  </a:schemeClr>
                </a:solidFill>
                <a:latin typeface="Tahoma" pitchFamily="34" charset="0"/>
                <a:cs typeface="Tahoma" pitchFamily="34" charset="0"/>
              </a:rPr>
              <a:t> мөлшерлемелерін </a:t>
            </a:r>
            <a:r>
              <a:rPr lang="ru-RU" sz="900" b="1" dirty="0" err="1" smtClean="0">
                <a:solidFill>
                  <a:schemeClr val="accent1">
                    <a:lumMod val="75000"/>
                  </a:schemeClr>
                </a:solidFill>
                <a:latin typeface="Tahoma" pitchFamily="34" charset="0"/>
                <a:cs typeface="Tahoma" pitchFamily="34" charset="0"/>
              </a:rPr>
              <a:t>енгізу</a:t>
            </a:r>
            <a:r>
              <a:rPr lang="ru-RU" sz="900" b="1" dirty="0" smtClean="0">
                <a:solidFill>
                  <a:schemeClr val="accent1">
                    <a:lumMod val="75000"/>
                  </a:schemeClr>
                </a:solidFill>
                <a:latin typeface="Tahoma" pitchFamily="34" charset="0"/>
                <a:cs typeface="Tahoma" pitchFamily="34" charset="0"/>
              </a:rPr>
              <a:t>.</a:t>
            </a:r>
            <a:endParaRPr lang="ru-RU" sz="900" b="1" dirty="0">
              <a:solidFill>
                <a:schemeClr val="accent1">
                  <a:lumMod val="75000"/>
                </a:schemeClr>
              </a:solidFill>
              <a:latin typeface="Tahoma" pitchFamily="34" charset="0"/>
              <a:cs typeface="Tahoma" pitchFamily="34" charset="0"/>
            </a:endParaRPr>
          </a:p>
        </p:txBody>
      </p:sp>
      <p:sp>
        <p:nvSpPr>
          <p:cNvPr id="31" name="Скругленный прямоугольник 30"/>
          <p:cNvSpPr/>
          <p:nvPr/>
        </p:nvSpPr>
        <p:spPr>
          <a:xfrm>
            <a:off x="179512" y="1492820"/>
            <a:ext cx="8785101" cy="792088"/>
          </a:xfrm>
          <a:prstGeom prst="roundRect">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1400" b="1" dirty="0" err="1">
                <a:solidFill>
                  <a:schemeClr val="accent1">
                    <a:lumMod val="75000"/>
                  </a:schemeClr>
                </a:solidFill>
                <a:latin typeface="Tahoma" pitchFamily="34" charset="0"/>
                <a:cs typeface="Tahoma" pitchFamily="34" charset="0"/>
              </a:rPr>
              <a:t>Қазақстан</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Республикасының</a:t>
            </a:r>
            <a:r>
              <a:rPr lang="ru-RU" sz="1400" b="1" dirty="0">
                <a:solidFill>
                  <a:schemeClr val="accent1">
                    <a:lumMod val="75000"/>
                  </a:schemeClr>
                </a:solidFill>
                <a:latin typeface="Tahoma" pitchFamily="34" charset="0"/>
                <a:cs typeface="Tahoma" pitchFamily="34" charset="0"/>
              </a:rPr>
              <a:t> 2025 </a:t>
            </a:r>
            <a:r>
              <a:rPr lang="ru-RU" sz="1400" b="1" dirty="0" err="1">
                <a:solidFill>
                  <a:schemeClr val="accent1">
                    <a:lumMod val="75000"/>
                  </a:schemeClr>
                </a:solidFill>
                <a:latin typeface="Tahoma" pitchFamily="34" charset="0"/>
                <a:cs typeface="Tahoma" pitchFamily="34" charset="0"/>
              </a:rPr>
              <a:t>жылға</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дейінгі</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Стратегиялық</a:t>
            </a:r>
            <a:r>
              <a:rPr lang="ru-RU" sz="1400" b="1" dirty="0">
                <a:solidFill>
                  <a:schemeClr val="accent1">
                    <a:lumMod val="75000"/>
                  </a:schemeClr>
                </a:solidFill>
                <a:latin typeface="Tahoma" pitchFamily="34" charset="0"/>
                <a:cs typeface="Tahoma" pitchFamily="34" charset="0"/>
              </a:rPr>
              <a:t> даму </a:t>
            </a:r>
            <a:r>
              <a:rPr lang="ru-RU" sz="1400" b="1" dirty="0" err="1">
                <a:solidFill>
                  <a:schemeClr val="accent1">
                    <a:lumMod val="75000"/>
                  </a:schemeClr>
                </a:solidFill>
                <a:latin typeface="Tahoma" pitchFamily="34" charset="0"/>
                <a:cs typeface="Tahoma" pitchFamily="34" charset="0"/>
              </a:rPr>
              <a:t>жоспары</a:t>
            </a:r>
            <a:endParaRPr lang="ru-RU" sz="1400" b="1" dirty="0">
              <a:solidFill>
                <a:schemeClr val="accent1">
                  <a:lumMod val="75000"/>
                </a:schemeClr>
              </a:solidFill>
              <a:latin typeface="Tahoma" pitchFamily="34" charset="0"/>
              <a:cs typeface="Tahoma" pitchFamily="34" charset="0"/>
            </a:endParaRPr>
          </a:p>
          <a:p>
            <a:pPr lvl="0">
              <a:spcAft>
                <a:spcPts val="0"/>
              </a:spcAft>
            </a:pPr>
            <a:endParaRPr lang="ru-RU" sz="900" b="1" dirty="0" smtClean="0">
              <a:solidFill>
                <a:schemeClr val="accent1">
                  <a:lumMod val="75000"/>
                </a:schemeClr>
              </a:solidFill>
              <a:latin typeface="Tahoma" pitchFamily="34" charset="0"/>
              <a:cs typeface="Tahoma" pitchFamily="34" charset="0"/>
            </a:endParaRPr>
          </a:p>
          <a:p>
            <a:pPr lvl="0" algn="just">
              <a:spcAft>
                <a:spcPts val="0"/>
              </a:spcAft>
            </a:pPr>
            <a:r>
              <a:rPr lang="ru-RU" sz="900" b="1" dirty="0" smtClean="0">
                <a:solidFill>
                  <a:schemeClr val="accent1">
                    <a:lumMod val="75000"/>
                  </a:schemeClr>
                </a:solidFill>
                <a:latin typeface="Tahoma" pitchFamily="34" charset="0"/>
                <a:cs typeface="Tahoma" pitchFamily="34" charset="0"/>
              </a:rPr>
              <a:t>- АӨК-</a:t>
            </a:r>
            <a:r>
              <a:rPr lang="ru-RU" sz="900" b="1" dirty="0" err="1" smtClean="0">
                <a:solidFill>
                  <a:schemeClr val="accent1">
                    <a:lumMod val="75000"/>
                  </a:schemeClr>
                </a:solidFill>
                <a:latin typeface="Tahoma" pitchFamily="34" charset="0"/>
                <a:cs typeface="Tahoma" pitchFamily="34" charset="0"/>
              </a:rPr>
              <a:t>дегі</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саясат</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ауыл</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шаруашылығы</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өнімділігін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арттыруға</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ауыл</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шаруашылығы</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өнімін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өңдеуді</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тереңдетуге</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еліміздің</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азық-түлік</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қауіпсіздігін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қамтамасыз</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етуге</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және</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экспортқа</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бағдарланған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экологиялық</a:t>
            </a:r>
            <a:r>
              <a:rPr lang="ru-RU" sz="900" b="1" dirty="0">
                <a:solidFill>
                  <a:schemeClr val="accent1">
                    <a:lumMod val="75000"/>
                  </a:schemeClr>
                </a:solidFill>
                <a:latin typeface="Tahoma" pitchFamily="34" charset="0"/>
                <a:cs typeface="Tahoma" pitchFamily="34" charset="0"/>
              </a:rPr>
              <a:t> таза </a:t>
            </a:r>
            <a:r>
              <a:rPr lang="ru-RU" sz="900" b="1" dirty="0" err="1">
                <a:solidFill>
                  <a:schemeClr val="accent1">
                    <a:lumMod val="75000"/>
                  </a:schemeClr>
                </a:solidFill>
                <a:latin typeface="Tahoma" pitchFamily="34" charset="0"/>
                <a:cs typeface="Tahoma" pitchFamily="34" charset="0"/>
              </a:rPr>
              <a:t>өнім</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көлемін</a:t>
            </a:r>
            <a:r>
              <a:rPr lang="ru-RU" sz="900" b="1" dirty="0" smtClean="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өсіруге</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бағдарланатын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болады</a:t>
            </a:r>
            <a:r>
              <a:rPr lang="ru-RU" sz="900" b="1" dirty="0">
                <a:solidFill>
                  <a:schemeClr val="accent1">
                    <a:lumMod val="75000"/>
                  </a:schemeClr>
                </a:solidFill>
                <a:latin typeface="Tahoma" pitchFamily="34" charset="0"/>
                <a:cs typeface="Tahoma" pitchFamily="34" charset="0"/>
              </a:rPr>
              <a:t>. 5 </a:t>
            </a:r>
            <a:r>
              <a:rPr lang="ru-RU" sz="900" b="1" dirty="0" err="1">
                <a:solidFill>
                  <a:schemeClr val="accent1">
                    <a:lumMod val="75000"/>
                  </a:schemeClr>
                </a:solidFill>
                <a:latin typeface="Tahoma" pitchFamily="34" charset="0"/>
                <a:cs typeface="Tahoma" pitchFamily="34" charset="0"/>
              </a:rPr>
              <a:t>жыл</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ішінде</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еңбек</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өнімділігін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және</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өңделген</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өнім</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эспортының</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көлемін</a:t>
            </a:r>
            <a:r>
              <a:rPr lang="ru-RU" sz="900" b="1" dirty="0">
                <a:solidFill>
                  <a:schemeClr val="accent1">
                    <a:lumMod val="75000"/>
                  </a:schemeClr>
                </a:solidFill>
                <a:latin typeface="Tahoma" pitchFamily="34" charset="0"/>
                <a:cs typeface="Tahoma" pitchFamily="34" charset="0"/>
              </a:rPr>
              <a:t> 2,5 </a:t>
            </a:r>
            <a:r>
              <a:rPr lang="ru-RU" sz="900" b="1" dirty="0" err="1">
                <a:solidFill>
                  <a:schemeClr val="accent1">
                    <a:lumMod val="75000"/>
                  </a:schemeClr>
                </a:solidFill>
                <a:latin typeface="Tahoma" pitchFamily="34" charset="0"/>
                <a:cs typeface="Tahoma" pitchFamily="34" charset="0"/>
              </a:rPr>
              <a:t>есе</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ұлғайту</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жоспарлануда</a:t>
            </a:r>
            <a:r>
              <a:rPr lang="ru-RU" sz="900" b="1" dirty="0">
                <a:solidFill>
                  <a:schemeClr val="accent1">
                    <a:lumMod val="75000"/>
                  </a:schemeClr>
                </a:solidFill>
                <a:latin typeface="Tahoma" pitchFamily="34" charset="0"/>
                <a:cs typeface="Tahoma" pitchFamily="34" charset="0"/>
              </a:rPr>
              <a:t>. </a:t>
            </a:r>
          </a:p>
        </p:txBody>
      </p:sp>
      <p:sp>
        <p:nvSpPr>
          <p:cNvPr id="33" name="Скругленный прямоугольник 32"/>
          <p:cNvSpPr/>
          <p:nvPr/>
        </p:nvSpPr>
        <p:spPr>
          <a:xfrm>
            <a:off x="179512" y="4587681"/>
            <a:ext cx="8785101" cy="424353"/>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400" b="1" dirty="0" smtClean="0">
                <a:solidFill>
                  <a:schemeClr val="accent1">
                    <a:lumMod val="75000"/>
                  </a:schemeClr>
                </a:solidFill>
                <a:latin typeface="Tahoma" pitchFamily="34" charset="0"/>
                <a:cs typeface="Tahoma" pitchFamily="34" charset="0"/>
              </a:rPr>
              <a:t>Өңірлік </a:t>
            </a:r>
            <a:r>
              <a:rPr lang="kk-KZ" sz="1400" b="1" dirty="0">
                <a:solidFill>
                  <a:schemeClr val="accent1">
                    <a:lumMod val="75000"/>
                  </a:schemeClr>
                </a:solidFill>
                <a:latin typeface="Tahoma" pitchFamily="34" charset="0"/>
                <a:cs typeface="Tahoma" pitchFamily="34" charset="0"/>
              </a:rPr>
              <a:t>АӨК бағдарламалары</a:t>
            </a:r>
            <a:endParaRPr lang="kk-KZ" sz="1400" b="1" dirty="0" smtClean="0">
              <a:solidFill>
                <a:schemeClr val="accent1">
                  <a:lumMod val="75000"/>
                </a:schemeClr>
              </a:solidFill>
              <a:latin typeface="Tahoma" pitchFamily="34" charset="0"/>
              <a:cs typeface="Tahoma" pitchFamily="34" charset="0"/>
            </a:endParaRPr>
          </a:p>
          <a:p>
            <a:pPr algn="ctr"/>
            <a:endParaRPr lang="kk-KZ" sz="1400" b="1" dirty="0" smtClean="0">
              <a:solidFill>
                <a:schemeClr val="accent1">
                  <a:lumMod val="75000"/>
                </a:schemeClr>
              </a:solidFill>
              <a:latin typeface="Tahoma" pitchFamily="34" charset="0"/>
              <a:cs typeface="Tahoma" pitchFamily="34" charset="0"/>
            </a:endParaRPr>
          </a:p>
        </p:txBody>
      </p:sp>
      <p:sp>
        <p:nvSpPr>
          <p:cNvPr id="34" name="Скругленный прямоугольник 33"/>
          <p:cNvSpPr/>
          <p:nvPr/>
        </p:nvSpPr>
        <p:spPr>
          <a:xfrm>
            <a:off x="1080814" y="4802828"/>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smtClean="0">
                <a:solidFill>
                  <a:schemeClr val="accent1">
                    <a:lumMod val="75000"/>
                  </a:schemeClr>
                </a:solidFill>
                <a:latin typeface="Tahoma" pitchFamily="34" charset="0"/>
                <a:cs typeface="Tahoma" pitchFamily="34" charset="0"/>
              </a:rPr>
              <a:t>ӨАӨКБ</a:t>
            </a:r>
          </a:p>
        </p:txBody>
      </p:sp>
      <p:sp>
        <p:nvSpPr>
          <p:cNvPr id="35" name="Скругленный прямоугольник 34"/>
          <p:cNvSpPr/>
          <p:nvPr/>
        </p:nvSpPr>
        <p:spPr>
          <a:xfrm>
            <a:off x="1996342" y="4801970"/>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36" name="Скругленный прямоугольник 35"/>
          <p:cNvSpPr/>
          <p:nvPr/>
        </p:nvSpPr>
        <p:spPr>
          <a:xfrm>
            <a:off x="4804654" y="4802876"/>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37" name="Скругленный прямоугольник 36"/>
          <p:cNvSpPr/>
          <p:nvPr/>
        </p:nvSpPr>
        <p:spPr>
          <a:xfrm>
            <a:off x="5740758" y="4802018"/>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38" name="Скругленный прямоугольник 37"/>
          <p:cNvSpPr/>
          <p:nvPr/>
        </p:nvSpPr>
        <p:spPr>
          <a:xfrm>
            <a:off x="2953022" y="4802876"/>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39" name="Скругленный прямоугольник 38"/>
          <p:cNvSpPr/>
          <p:nvPr/>
        </p:nvSpPr>
        <p:spPr>
          <a:xfrm>
            <a:off x="3868550" y="4802018"/>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40" name="Скругленный прямоугольник 39"/>
          <p:cNvSpPr/>
          <p:nvPr/>
        </p:nvSpPr>
        <p:spPr>
          <a:xfrm>
            <a:off x="6676862" y="4802876"/>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41" name="Скругленный прямоугольник 40"/>
          <p:cNvSpPr/>
          <p:nvPr/>
        </p:nvSpPr>
        <p:spPr>
          <a:xfrm>
            <a:off x="7612966" y="4802018"/>
            <a:ext cx="843520" cy="217146"/>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1000" b="1" dirty="0">
                <a:solidFill>
                  <a:schemeClr val="accent1">
                    <a:lumMod val="75000"/>
                  </a:schemeClr>
                </a:solidFill>
                <a:latin typeface="Tahoma" pitchFamily="34" charset="0"/>
                <a:cs typeface="Tahoma" pitchFamily="34" charset="0"/>
              </a:rPr>
              <a:t>ӨАӨКБ</a:t>
            </a:r>
          </a:p>
        </p:txBody>
      </p:sp>
      <p:sp>
        <p:nvSpPr>
          <p:cNvPr id="42" name="Скругленный прямоугольник 41"/>
          <p:cNvSpPr/>
          <p:nvPr/>
        </p:nvSpPr>
        <p:spPr>
          <a:xfrm>
            <a:off x="179388" y="2356917"/>
            <a:ext cx="8785225" cy="1152128"/>
          </a:xfrm>
          <a:prstGeom prst="roundRect">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1400" b="1" dirty="0" err="1">
                <a:solidFill>
                  <a:schemeClr val="accent1">
                    <a:lumMod val="75000"/>
                  </a:schemeClr>
                </a:solidFill>
                <a:latin typeface="Tahoma" pitchFamily="34" charset="0"/>
                <a:cs typeface="Tahoma" pitchFamily="34" charset="0"/>
              </a:rPr>
              <a:t>Қазақстан</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Республикасының</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агроөнеркәсіптік</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кешенін</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дамытудың</a:t>
            </a:r>
            <a:r>
              <a:rPr lang="ru-RU" sz="1400" b="1" dirty="0">
                <a:solidFill>
                  <a:schemeClr val="accent1">
                    <a:lumMod val="75000"/>
                  </a:schemeClr>
                </a:solidFill>
                <a:latin typeface="Tahoma" pitchFamily="34" charset="0"/>
                <a:cs typeface="Tahoma" pitchFamily="34" charset="0"/>
              </a:rPr>
              <a:t> 2017 - 2021 </a:t>
            </a:r>
            <a:r>
              <a:rPr lang="ru-RU" sz="1400" b="1" dirty="0" err="1">
                <a:solidFill>
                  <a:schemeClr val="accent1">
                    <a:lumMod val="75000"/>
                  </a:schemeClr>
                </a:solidFill>
                <a:latin typeface="Tahoma" pitchFamily="34" charset="0"/>
                <a:cs typeface="Tahoma" pitchFamily="34" charset="0"/>
              </a:rPr>
              <a:t>жылдарға</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арналған</a:t>
            </a:r>
            <a:r>
              <a:rPr lang="ru-RU" sz="1400" b="1" dirty="0">
                <a:solidFill>
                  <a:schemeClr val="accent1">
                    <a:lumMod val="75000"/>
                  </a:schemeClr>
                </a:solidFill>
                <a:latin typeface="Tahoma" pitchFamily="34" charset="0"/>
                <a:cs typeface="Tahoma" pitchFamily="34" charset="0"/>
              </a:rPr>
              <a:t> </a:t>
            </a:r>
            <a:r>
              <a:rPr lang="ru-RU" sz="1400" b="1" dirty="0" err="1">
                <a:solidFill>
                  <a:schemeClr val="accent1">
                    <a:lumMod val="75000"/>
                  </a:schemeClr>
                </a:solidFill>
                <a:latin typeface="Tahoma" pitchFamily="34" charset="0"/>
                <a:cs typeface="Tahoma" pitchFamily="34" charset="0"/>
              </a:rPr>
              <a:t>мемлекеттік</a:t>
            </a:r>
            <a:r>
              <a:rPr lang="ru-RU" sz="1400" b="1" dirty="0">
                <a:solidFill>
                  <a:schemeClr val="accent1">
                    <a:lumMod val="75000"/>
                  </a:schemeClr>
                </a:solidFill>
                <a:latin typeface="Tahoma" pitchFamily="34" charset="0"/>
                <a:cs typeface="Tahoma" pitchFamily="34" charset="0"/>
              </a:rPr>
              <a:t> </a:t>
            </a:r>
            <a:r>
              <a:rPr lang="ru-RU" sz="1400" b="1" dirty="0" err="1" smtClean="0">
                <a:solidFill>
                  <a:schemeClr val="accent1">
                    <a:lumMod val="75000"/>
                  </a:schemeClr>
                </a:solidFill>
                <a:latin typeface="Tahoma" pitchFamily="34" charset="0"/>
                <a:cs typeface="Tahoma" pitchFamily="34" charset="0"/>
              </a:rPr>
              <a:t>бағдарламасы</a:t>
            </a:r>
            <a:endParaRPr lang="ru-RU" sz="1400" b="1" dirty="0" smtClean="0">
              <a:solidFill>
                <a:schemeClr val="accent1">
                  <a:lumMod val="75000"/>
                </a:schemeClr>
              </a:solidFill>
              <a:latin typeface="Tahoma" pitchFamily="34" charset="0"/>
              <a:cs typeface="Tahoma" pitchFamily="34" charset="0"/>
            </a:endParaRPr>
          </a:p>
          <a:p>
            <a:pPr algn="ctr"/>
            <a:endParaRPr lang="ru-RU" sz="1400" b="1" dirty="0" smtClean="0">
              <a:solidFill>
                <a:schemeClr val="accent1">
                  <a:lumMod val="75000"/>
                </a:schemeClr>
              </a:solidFill>
              <a:latin typeface="Tahoma" pitchFamily="34" charset="0"/>
              <a:cs typeface="Tahoma" pitchFamily="34" charset="0"/>
            </a:endParaRPr>
          </a:p>
          <a:p>
            <a:pPr algn="just"/>
            <a:r>
              <a:rPr lang="ru-RU" sz="900" b="1" dirty="0" smtClean="0">
                <a:solidFill>
                  <a:schemeClr val="accent1">
                    <a:lumMod val="75000"/>
                  </a:schemeClr>
                </a:solidFill>
                <a:latin typeface="Tahoma" pitchFamily="34" charset="0"/>
                <a:cs typeface="Tahoma" pitchFamily="34" charset="0"/>
              </a:rPr>
              <a:t>- </a:t>
            </a:r>
            <a:r>
              <a:rPr lang="kk-KZ" sz="900" b="1" dirty="0">
                <a:solidFill>
                  <a:schemeClr val="accent1">
                    <a:lumMod val="75000"/>
                  </a:schemeClr>
                </a:solidFill>
                <a:latin typeface="Tahoma" pitchFamily="34" charset="0"/>
                <a:cs typeface="Tahoma" pitchFamily="34" charset="0"/>
              </a:rPr>
              <a:t>Еңбек өнімділігін 2015 жылғы ауыл шаруашылығында жұмыс істейтін 1 адамға </a:t>
            </a:r>
            <a:r>
              <a:rPr lang="kk-KZ" sz="900" b="1" dirty="0" smtClean="0">
                <a:solidFill>
                  <a:schemeClr val="accent1">
                    <a:lumMod val="75000"/>
                  </a:schemeClr>
                </a:solidFill>
                <a:latin typeface="Tahoma" pitchFamily="34" charset="0"/>
                <a:cs typeface="Tahoma" pitchFamily="34" charset="0"/>
              </a:rPr>
              <a:t>шаққанда 1,2 </a:t>
            </a:r>
            <a:r>
              <a:rPr lang="kk-KZ" sz="900" b="1" dirty="0">
                <a:solidFill>
                  <a:schemeClr val="accent1">
                    <a:lumMod val="75000"/>
                  </a:schemeClr>
                </a:solidFill>
                <a:latin typeface="Tahoma" pitchFamily="34" charset="0"/>
                <a:cs typeface="Tahoma" pitchFamily="34" charset="0"/>
              </a:rPr>
              <a:t>млн. теңгеден 2021 жылға қарай 3,7 млн</a:t>
            </a:r>
            <a:r>
              <a:rPr lang="kk-KZ" sz="900" b="1" dirty="0" smtClean="0">
                <a:solidFill>
                  <a:schemeClr val="accent1">
                    <a:lumMod val="75000"/>
                  </a:schemeClr>
                </a:solidFill>
                <a:latin typeface="Tahoma" pitchFamily="34" charset="0"/>
                <a:cs typeface="Tahoma" pitchFamily="34" charset="0"/>
              </a:rPr>
              <a:t>. теңгеге </a:t>
            </a:r>
            <a:r>
              <a:rPr lang="kk-KZ" sz="900" b="1" dirty="0">
                <a:solidFill>
                  <a:schemeClr val="accent1">
                    <a:lumMod val="75000"/>
                  </a:schemeClr>
                </a:solidFill>
                <a:latin typeface="Tahoma" pitchFamily="34" charset="0"/>
                <a:cs typeface="Tahoma" pitchFamily="34" charset="0"/>
              </a:rPr>
              <a:t>дейін, сондай-ақ </a:t>
            </a:r>
            <a:r>
              <a:rPr lang="ru-RU" sz="900" b="1" dirty="0" err="1">
                <a:solidFill>
                  <a:schemeClr val="accent1">
                    <a:lumMod val="75000"/>
                  </a:schemeClr>
                </a:solidFill>
                <a:latin typeface="Tahoma" pitchFamily="34" charset="0"/>
                <a:cs typeface="Tahoma" pitchFamily="34" charset="0"/>
              </a:rPr>
              <a:t>өңделген</a:t>
            </a:r>
            <a:r>
              <a:rPr lang="ru-RU" sz="900" b="1" dirty="0">
                <a:solidFill>
                  <a:schemeClr val="accent1">
                    <a:lumMod val="75000"/>
                  </a:schemeClr>
                </a:solidFill>
                <a:latin typeface="Tahoma" pitchFamily="34" charset="0"/>
                <a:cs typeface="Tahoma" pitchFamily="34" charset="0"/>
              </a:rPr>
              <a:t> </a:t>
            </a:r>
            <a:r>
              <a:rPr lang="ru-RU" sz="900" b="1" dirty="0" err="1" smtClean="0">
                <a:solidFill>
                  <a:schemeClr val="accent1">
                    <a:lumMod val="75000"/>
                  </a:schemeClr>
                </a:solidFill>
                <a:latin typeface="Tahoma" pitchFamily="34" charset="0"/>
                <a:cs typeface="Tahoma" pitchFamily="34" charset="0"/>
              </a:rPr>
              <a:t>өнім</a:t>
            </a:r>
            <a:r>
              <a:rPr lang="ru-RU" sz="900" b="1" dirty="0" smtClean="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экспортын</a:t>
            </a:r>
            <a:r>
              <a:rPr lang="ru-RU" sz="900" b="1" dirty="0">
                <a:solidFill>
                  <a:schemeClr val="accent1">
                    <a:lumMod val="75000"/>
                  </a:schemeClr>
                </a:solidFill>
                <a:latin typeface="Tahoma" pitchFamily="34" charset="0"/>
                <a:cs typeface="Tahoma" pitchFamily="34" charset="0"/>
              </a:rPr>
              <a:t> </a:t>
            </a:r>
            <a:r>
              <a:rPr lang="kk-KZ" sz="900" b="1" dirty="0">
                <a:solidFill>
                  <a:schemeClr val="accent1">
                    <a:lumMod val="75000"/>
                  </a:schemeClr>
                </a:solidFill>
                <a:latin typeface="Tahoma" pitchFamily="34" charset="0"/>
                <a:cs typeface="Tahoma" pitchFamily="34" charset="0"/>
              </a:rPr>
              <a:t>2015 </a:t>
            </a:r>
            <a:r>
              <a:rPr lang="kk-KZ" sz="900" b="1" dirty="0" smtClean="0">
                <a:solidFill>
                  <a:schemeClr val="accent1">
                    <a:lumMod val="75000"/>
                  </a:schemeClr>
                </a:solidFill>
                <a:latin typeface="Tahoma" pitchFamily="34" charset="0"/>
                <a:cs typeface="Tahoma" pitchFamily="34" charset="0"/>
              </a:rPr>
              <a:t>жылғы </a:t>
            </a:r>
            <a:r>
              <a:rPr lang="kk-KZ" sz="900" b="1" dirty="0">
                <a:solidFill>
                  <a:schemeClr val="accent1">
                    <a:lumMod val="75000"/>
                  </a:schemeClr>
                </a:solidFill>
                <a:latin typeface="Tahoma" pitchFamily="34" charset="0"/>
                <a:cs typeface="Tahoma" pitchFamily="34" charset="0"/>
              </a:rPr>
              <a:t>211,6 млрд</a:t>
            </a:r>
            <a:r>
              <a:rPr lang="kk-KZ" sz="900" b="1" dirty="0" smtClean="0">
                <a:solidFill>
                  <a:schemeClr val="accent1">
                    <a:lumMod val="75000"/>
                  </a:schemeClr>
                </a:solidFill>
                <a:latin typeface="Tahoma" pitchFamily="34" charset="0"/>
                <a:cs typeface="Tahoma" pitchFamily="34" charset="0"/>
              </a:rPr>
              <a:t>. теңгеден </a:t>
            </a:r>
            <a:r>
              <a:rPr lang="kk-KZ" sz="900" b="1" dirty="0">
                <a:solidFill>
                  <a:schemeClr val="accent1">
                    <a:lumMod val="75000"/>
                  </a:schemeClr>
                </a:solidFill>
                <a:latin typeface="Tahoma" pitchFamily="34" charset="0"/>
                <a:cs typeface="Tahoma" pitchFamily="34" charset="0"/>
              </a:rPr>
              <a:t>2021 жылға қарай 738,5 млрд</a:t>
            </a:r>
            <a:r>
              <a:rPr lang="kk-KZ" sz="900" b="1" dirty="0" smtClean="0">
                <a:solidFill>
                  <a:schemeClr val="accent1">
                    <a:lumMod val="75000"/>
                  </a:schemeClr>
                </a:solidFill>
                <a:latin typeface="Tahoma" pitchFamily="34" charset="0"/>
                <a:cs typeface="Tahoma" pitchFamily="34" charset="0"/>
              </a:rPr>
              <a:t>. теңгеге </a:t>
            </a:r>
            <a:r>
              <a:rPr lang="kk-KZ" sz="900" b="1" dirty="0">
                <a:solidFill>
                  <a:schemeClr val="accent1">
                    <a:lumMod val="75000"/>
                  </a:schemeClr>
                </a:solidFill>
                <a:latin typeface="Tahoma" pitchFamily="34" charset="0"/>
                <a:cs typeface="Tahoma" pitchFamily="34" charset="0"/>
              </a:rPr>
              <a:t>дейін </a:t>
            </a:r>
            <a:r>
              <a:rPr lang="kk-KZ" sz="900" b="1" dirty="0" smtClean="0">
                <a:solidFill>
                  <a:schemeClr val="accent1">
                    <a:lumMod val="75000"/>
                  </a:schemeClr>
                </a:solidFill>
                <a:latin typeface="Tahoma" pitchFamily="34" charset="0"/>
                <a:cs typeface="Tahoma" pitchFamily="34" charset="0"/>
              </a:rPr>
              <a:t>ұлғайту арқылы </a:t>
            </a:r>
            <a:r>
              <a:rPr lang="ru-RU" sz="900" b="1" dirty="0">
                <a:solidFill>
                  <a:schemeClr val="accent1">
                    <a:lumMod val="75000"/>
                  </a:schemeClr>
                </a:solidFill>
                <a:latin typeface="Tahoma" pitchFamily="34" charset="0"/>
                <a:cs typeface="Tahoma" pitchFamily="34" charset="0"/>
              </a:rPr>
              <a:t>АӨК </a:t>
            </a:r>
            <a:r>
              <a:rPr lang="ru-RU" sz="900" b="1" dirty="0" err="1">
                <a:solidFill>
                  <a:schemeClr val="accent1">
                    <a:lumMod val="75000"/>
                  </a:schemeClr>
                </a:solidFill>
                <a:latin typeface="Tahoma" pitchFamily="34" charset="0"/>
                <a:cs typeface="Tahoma" pitchFamily="34" charset="0"/>
              </a:rPr>
              <a:t>саласының</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бәсекеге</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қабілеттілігін</a:t>
            </a:r>
            <a:r>
              <a:rPr lang="ru-RU" sz="900" b="1" dirty="0">
                <a:solidFill>
                  <a:schemeClr val="accent1">
                    <a:lumMod val="75000"/>
                  </a:schemeClr>
                </a:solidFill>
                <a:latin typeface="Tahoma" pitchFamily="34" charset="0"/>
                <a:cs typeface="Tahoma" pitchFamily="34" charset="0"/>
              </a:rPr>
              <a:t> </a:t>
            </a:r>
            <a:r>
              <a:rPr lang="ru-RU" sz="900" b="1" dirty="0" err="1">
                <a:solidFill>
                  <a:schemeClr val="accent1">
                    <a:lumMod val="75000"/>
                  </a:schemeClr>
                </a:solidFill>
                <a:latin typeface="Tahoma" pitchFamily="34" charset="0"/>
                <a:cs typeface="Tahoma" pitchFamily="34" charset="0"/>
              </a:rPr>
              <a:t>арттыру</a:t>
            </a:r>
            <a:endParaRPr lang="ru-RU" sz="900" b="1" dirty="0">
              <a:solidFill>
                <a:schemeClr val="accent1">
                  <a:lumMod val="75000"/>
                </a:schemeClr>
              </a:solidFill>
              <a:latin typeface="Tahoma" pitchFamily="34" charset="0"/>
              <a:cs typeface="Tahoma" pitchFamily="34" charset="0"/>
            </a:endParaRPr>
          </a:p>
          <a:p>
            <a:pPr lvl="0" algn="just">
              <a:spcAft>
                <a:spcPts val="0"/>
              </a:spcAft>
            </a:pPr>
            <a:endParaRPr lang="ru-RU" sz="900" b="1" dirty="0">
              <a:solidFill>
                <a:schemeClr val="accent1">
                  <a:lumMod val="75000"/>
                </a:schemeClr>
              </a:solidFill>
              <a:latin typeface="Tahoma" pitchFamily="34" charset="0"/>
              <a:cs typeface="Tahoma" pitchFamily="34" charset="0"/>
            </a:endParaRPr>
          </a:p>
        </p:txBody>
      </p:sp>
      <p:sp>
        <p:nvSpPr>
          <p:cNvPr id="19" name="Скругленный прямоугольник 18"/>
          <p:cNvSpPr/>
          <p:nvPr/>
        </p:nvSpPr>
        <p:spPr>
          <a:xfrm>
            <a:off x="179512" y="3579862"/>
            <a:ext cx="8785101" cy="93610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numCol="2" anchor="ctr"/>
          <a:lstStyle/>
          <a:p>
            <a:pPr algn="ctr"/>
            <a:r>
              <a:rPr lang="ru-RU" sz="1200" b="1" dirty="0" err="1" smtClean="0">
                <a:solidFill>
                  <a:schemeClr val="accent1">
                    <a:lumMod val="75000"/>
                  </a:schemeClr>
                </a:solidFill>
                <a:latin typeface="Tahoma" pitchFamily="34" charset="0"/>
                <a:cs typeface="Tahoma" pitchFamily="34" charset="0"/>
              </a:rPr>
              <a:t>Аралас</a:t>
            </a:r>
            <a:r>
              <a:rPr lang="ru-RU" sz="1200" b="1" dirty="0" smtClean="0">
                <a:solidFill>
                  <a:schemeClr val="accent1">
                    <a:lumMod val="75000"/>
                  </a:schemeClr>
                </a:solidFill>
                <a:latin typeface="Tahoma" pitchFamily="34" charset="0"/>
                <a:cs typeface="Tahoma" pitchFamily="34" charset="0"/>
              </a:rPr>
              <a:t> </a:t>
            </a:r>
            <a:r>
              <a:rPr lang="ru-RU" sz="1200" b="1" dirty="0" err="1" smtClean="0">
                <a:solidFill>
                  <a:schemeClr val="accent1">
                    <a:lumMod val="75000"/>
                  </a:schemeClr>
                </a:solidFill>
                <a:latin typeface="Tahoma" pitchFamily="34" charset="0"/>
                <a:cs typeface="Tahoma" pitchFamily="34" charset="0"/>
              </a:rPr>
              <a:t>бағдарламалар</a:t>
            </a:r>
            <a:r>
              <a:rPr lang="ru-RU" sz="1200" b="1" dirty="0" smtClean="0">
                <a:solidFill>
                  <a:schemeClr val="accent1">
                    <a:lumMod val="75000"/>
                  </a:schemeClr>
                </a:solidFill>
                <a:latin typeface="Tahoma" pitchFamily="34" charset="0"/>
                <a:cs typeface="Tahoma" pitchFamily="34" charset="0"/>
              </a:rPr>
              <a:t>  </a:t>
            </a:r>
          </a:p>
          <a:p>
            <a:pPr algn="ctr"/>
            <a:endParaRPr lang="ru-RU" sz="1200" b="1" dirty="0">
              <a:solidFill>
                <a:schemeClr val="accent1">
                  <a:lumMod val="75000"/>
                </a:schemeClr>
              </a:solidFill>
              <a:latin typeface="Tahoma" pitchFamily="34" charset="0"/>
              <a:cs typeface="Tahoma" pitchFamily="34" charset="0"/>
            </a:endParaRPr>
          </a:p>
          <a:p>
            <a:pPr algn="ctr"/>
            <a:endParaRPr lang="ru-RU" sz="1200" b="1" dirty="0" smtClean="0">
              <a:solidFill>
                <a:schemeClr val="accent1">
                  <a:lumMod val="75000"/>
                </a:schemeClr>
              </a:solidFill>
              <a:latin typeface="Tahoma" pitchFamily="34" charset="0"/>
              <a:cs typeface="Tahoma" pitchFamily="34" charset="0"/>
            </a:endParaRPr>
          </a:p>
          <a:p>
            <a:pPr algn="ctr"/>
            <a:endParaRPr lang="ru-RU" sz="1200" b="1" dirty="0">
              <a:solidFill>
                <a:schemeClr val="accent1">
                  <a:lumMod val="75000"/>
                </a:schemeClr>
              </a:solidFill>
              <a:latin typeface="Tahoma" pitchFamily="34" charset="0"/>
              <a:cs typeface="Tahoma" pitchFamily="34" charset="0"/>
            </a:endParaRPr>
          </a:p>
          <a:p>
            <a:pPr algn="ctr"/>
            <a:r>
              <a:rPr lang="kk-KZ" sz="1200" b="1" dirty="0" smtClean="0">
                <a:solidFill>
                  <a:schemeClr val="accent1">
                    <a:lumMod val="75000"/>
                  </a:schemeClr>
                </a:solidFill>
                <a:latin typeface="Tahoma" pitchFamily="34" charset="0"/>
                <a:cs typeface="Tahoma" pitchFamily="34" charset="0"/>
              </a:rPr>
              <a:t>Ұзақ мерзімді салалық бағдарламалар</a:t>
            </a:r>
          </a:p>
          <a:p>
            <a:pPr algn="ctr">
              <a:lnSpc>
                <a:spcPct val="150000"/>
              </a:lnSpc>
            </a:pPr>
            <a:endParaRPr lang="kk-KZ" sz="700" b="1" dirty="0" smtClean="0">
              <a:solidFill>
                <a:schemeClr val="accent1">
                  <a:lumMod val="75000"/>
                </a:schemeClr>
              </a:solidFill>
              <a:latin typeface="Tahoma" pitchFamily="34" charset="0"/>
              <a:cs typeface="Tahoma" pitchFamily="34" charset="0"/>
            </a:endParaRPr>
          </a:p>
          <a:p>
            <a:pPr algn="ctr">
              <a:lnSpc>
                <a:spcPct val="150000"/>
              </a:lnSpc>
            </a:pPr>
            <a:endParaRPr lang="kk-KZ" sz="1200" b="1" dirty="0">
              <a:solidFill>
                <a:schemeClr val="accent1">
                  <a:lumMod val="75000"/>
                </a:schemeClr>
              </a:solidFill>
              <a:latin typeface="Tahoma" pitchFamily="34" charset="0"/>
              <a:cs typeface="Tahoma" pitchFamily="34" charset="0"/>
            </a:endParaRPr>
          </a:p>
        </p:txBody>
      </p:sp>
      <p:sp>
        <p:nvSpPr>
          <p:cNvPr id="20" name="Скругленный прямоугольник 19"/>
          <p:cNvSpPr/>
          <p:nvPr/>
        </p:nvSpPr>
        <p:spPr>
          <a:xfrm>
            <a:off x="6300192" y="3939901"/>
            <a:ext cx="129614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a:solidFill>
                  <a:schemeClr val="accent1">
                    <a:lumMod val="75000"/>
                  </a:schemeClr>
                </a:solidFill>
                <a:latin typeface="Tahoma" pitchFamily="34" charset="0"/>
                <a:cs typeface="Tahoma" pitchFamily="34" charset="0"/>
              </a:rPr>
              <a:t>Етті</a:t>
            </a:r>
            <a:r>
              <a:rPr lang="ru-RU" sz="600" b="1" dirty="0">
                <a:solidFill>
                  <a:schemeClr val="accent1">
                    <a:lumMod val="75000"/>
                  </a:schemeClr>
                </a:solidFill>
                <a:latin typeface="Tahoma" pitchFamily="34" charset="0"/>
                <a:cs typeface="Tahoma" pitchFamily="34" charset="0"/>
              </a:rPr>
              <a:t> мал </a:t>
            </a:r>
            <a:r>
              <a:rPr lang="ru-RU" sz="600" b="1" dirty="0" err="1">
                <a:solidFill>
                  <a:schemeClr val="accent1">
                    <a:lumMod val="75000"/>
                  </a:schemeClr>
                </a:solidFill>
                <a:latin typeface="Tahoma" pitchFamily="34" charset="0"/>
                <a:cs typeface="Tahoma" pitchFamily="34" charset="0"/>
              </a:rPr>
              <a:t>шаруашылығы</a:t>
            </a:r>
            <a:endParaRPr lang="ru-RU" sz="600" b="1" dirty="0">
              <a:solidFill>
                <a:schemeClr val="accent1">
                  <a:lumMod val="75000"/>
                </a:schemeClr>
              </a:solidFill>
              <a:latin typeface="Tahoma" pitchFamily="34" charset="0"/>
              <a:cs typeface="Tahoma" pitchFamily="34" charset="0"/>
            </a:endParaRPr>
          </a:p>
        </p:txBody>
      </p:sp>
      <p:sp>
        <p:nvSpPr>
          <p:cNvPr id="21" name="Скругленный прямоугольник 20"/>
          <p:cNvSpPr/>
          <p:nvPr/>
        </p:nvSpPr>
        <p:spPr>
          <a:xfrm>
            <a:off x="5000102" y="4227933"/>
            <a:ext cx="129614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a:solidFill>
                  <a:schemeClr val="accent1">
                    <a:lumMod val="75000"/>
                  </a:schemeClr>
                </a:solidFill>
                <a:latin typeface="Tahoma" pitchFamily="34" charset="0"/>
                <a:cs typeface="Tahoma" pitchFamily="34" charset="0"/>
              </a:rPr>
              <a:t>Қарқынды</a:t>
            </a:r>
            <a:r>
              <a:rPr lang="ru-RU" sz="600" b="1" dirty="0">
                <a:solidFill>
                  <a:schemeClr val="accent1">
                    <a:lumMod val="75000"/>
                  </a:schemeClr>
                </a:solidFill>
                <a:latin typeface="Tahoma" pitchFamily="34" charset="0"/>
                <a:cs typeface="Tahoma" pitchFamily="34" charset="0"/>
              </a:rPr>
              <a:t> мал </a:t>
            </a:r>
            <a:r>
              <a:rPr lang="ru-RU" sz="600" b="1" dirty="0" err="1">
                <a:solidFill>
                  <a:schemeClr val="accent1">
                    <a:lumMod val="75000"/>
                  </a:schemeClr>
                </a:solidFill>
                <a:latin typeface="Tahoma" pitchFamily="34" charset="0"/>
                <a:cs typeface="Tahoma" pitchFamily="34" charset="0"/>
              </a:rPr>
              <a:t>шаруашылығы</a:t>
            </a:r>
            <a:endParaRPr lang="ru-RU" sz="600" b="1" dirty="0">
              <a:solidFill>
                <a:schemeClr val="accent1">
                  <a:lumMod val="75000"/>
                </a:schemeClr>
              </a:solidFill>
              <a:latin typeface="Tahoma" pitchFamily="34" charset="0"/>
              <a:cs typeface="Tahoma" pitchFamily="34" charset="0"/>
            </a:endParaRPr>
          </a:p>
        </p:txBody>
      </p:sp>
      <p:sp>
        <p:nvSpPr>
          <p:cNvPr id="24" name="Скругленный прямоугольник 23"/>
          <p:cNvSpPr/>
          <p:nvPr/>
        </p:nvSpPr>
        <p:spPr>
          <a:xfrm>
            <a:off x="6316822" y="4227933"/>
            <a:ext cx="129614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kk-KZ" sz="600" b="1" dirty="0" smtClean="0">
                <a:solidFill>
                  <a:schemeClr val="accent1">
                    <a:lumMod val="75000"/>
                  </a:schemeClr>
                </a:solidFill>
                <a:latin typeface="Tahoma" pitchFamily="34" charset="0"/>
                <a:cs typeface="Tahoma" pitchFamily="34" charset="0"/>
              </a:rPr>
              <a:t>Құс шаруашылығын дамыту</a:t>
            </a:r>
            <a:endParaRPr lang="ru-RU" sz="600" b="1" dirty="0">
              <a:solidFill>
                <a:schemeClr val="accent1">
                  <a:lumMod val="75000"/>
                </a:schemeClr>
              </a:solidFill>
              <a:latin typeface="Tahoma" pitchFamily="34" charset="0"/>
              <a:cs typeface="Tahoma" pitchFamily="34" charset="0"/>
            </a:endParaRPr>
          </a:p>
        </p:txBody>
      </p:sp>
      <p:sp>
        <p:nvSpPr>
          <p:cNvPr id="25" name="Скругленный прямоугольник 24"/>
          <p:cNvSpPr/>
          <p:nvPr/>
        </p:nvSpPr>
        <p:spPr>
          <a:xfrm>
            <a:off x="7596336" y="4228839"/>
            <a:ext cx="129614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a:solidFill>
                  <a:schemeClr val="accent1">
                    <a:lumMod val="75000"/>
                  </a:schemeClr>
                </a:solidFill>
                <a:latin typeface="Tahoma" pitchFamily="34" charset="0"/>
                <a:cs typeface="Tahoma" pitchFamily="34" charset="0"/>
              </a:rPr>
              <a:t>Суармалы</a:t>
            </a:r>
            <a:r>
              <a:rPr lang="ru-RU" sz="600" b="1" dirty="0">
                <a:solidFill>
                  <a:schemeClr val="accent1">
                    <a:lumMod val="75000"/>
                  </a:schemeClr>
                </a:solidFill>
                <a:latin typeface="Tahoma" pitchFamily="34" charset="0"/>
                <a:cs typeface="Tahoma" pitchFamily="34" charset="0"/>
              </a:rPr>
              <a:t> </a:t>
            </a:r>
            <a:r>
              <a:rPr lang="ru-RU" sz="600" b="1" dirty="0" err="1" smtClean="0">
                <a:solidFill>
                  <a:schemeClr val="accent1">
                    <a:lumMod val="75000"/>
                  </a:schemeClr>
                </a:solidFill>
                <a:latin typeface="Tahoma" pitchFamily="34" charset="0"/>
                <a:cs typeface="Tahoma" pitchFamily="34" charset="0"/>
              </a:rPr>
              <a:t>жерлер</a:t>
            </a:r>
            <a:endParaRPr lang="ru-RU" sz="600" b="1" dirty="0">
              <a:solidFill>
                <a:schemeClr val="accent1">
                  <a:lumMod val="75000"/>
                </a:schemeClr>
              </a:solidFill>
              <a:latin typeface="Tahoma" pitchFamily="34" charset="0"/>
              <a:cs typeface="Tahoma" pitchFamily="34" charset="0"/>
            </a:endParaRPr>
          </a:p>
        </p:txBody>
      </p:sp>
      <p:sp>
        <p:nvSpPr>
          <p:cNvPr id="43" name="Скругленный прямоугольник 42"/>
          <p:cNvSpPr/>
          <p:nvPr/>
        </p:nvSpPr>
        <p:spPr>
          <a:xfrm>
            <a:off x="755576" y="4227933"/>
            <a:ext cx="1080120"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smtClean="0">
                <a:solidFill>
                  <a:schemeClr val="accent1">
                    <a:lumMod val="75000"/>
                  </a:schemeClr>
                </a:solidFill>
                <a:latin typeface="Tahoma" pitchFamily="34" charset="0"/>
                <a:cs typeface="Tahoma" pitchFamily="34" charset="0"/>
              </a:rPr>
              <a:t>Сауда</a:t>
            </a:r>
            <a:r>
              <a:rPr lang="ru-RU" sz="600" b="1" dirty="0" smtClean="0">
                <a:solidFill>
                  <a:schemeClr val="accent1">
                    <a:lumMod val="75000"/>
                  </a:schemeClr>
                </a:solidFill>
                <a:latin typeface="Tahoma" pitchFamily="34" charset="0"/>
                <a:cs typeface="Tahoma" pitchFamily="34" charset="0"/>
              </a:rPr>
              <a:t>-логистика </a:t>
            </a:r>
            <a:r>
              <a:rPr lang="ru-RU" sz="600" b="1" dirty="0" err="1" smtClean="0">
                <a:solidFill>
                  <a:schemeClr val="accent1">
                    <a:lumMod val="75000"/>
                  </a:schemeClr>
                </a:solidFill>
                <a:latin typeface="Tahoma" pitchFamily="34" charset="0"/>
                <a:cs typeface="Tahoma" pitchFamily="34" charset="0"/>
              </a:rPr>
              <a:t>инфрақұрылымын</a:t>
            </a:r>
            <a:r>
              <a:rPr lang="ru-RU" sz="600" b="1" dirty="0" smtClean="0">
                <a:solidFill>
                  <a:schemeClr val="accent1">
                    <a:lumMod val="75000"/>
                  </a:schemeClr>
                </a:solidFill>
                <a:latin typeface="Tahoma" pitchFamily="34" charset="0"/>
                <a:cs typeface="Tahoma" pitchFamily="34" charset="0"/>
              </a:rPr>
              <a:t> </a:t>
            </a:r>
            <a:r>
              <a:rPr lang="ru-RU" sz="600" b="1" dirty="0" err="1" smtClean="0">
                <a:solidFill>
                  <a:schemeClr val="accent1">
                    <a:lumMod val="75000"/>
                  </a:schemeClr>
                </a:solidFill>
                <a:latin typeface="Tahoma" pitchFamily="34" charset="0"/>
                <a:cs typeface="Tahoma" pitchFamily="34" charset="0"/>
              </a:rPr>
              <a:t>дамыту</a:t>
            </a:r>
            <a:endParaRPr lang="ru-RU" sz="600" b="1" dirty="0">
              <a:solidFill>
                <a:schemeClr val="accent1">
                  <a:lumMod val="75000"/>
                </a:schemeClr>
              </a:solidFill>
              <a:latin typeface="Tahoma" pitchFamily="34" charset="0"/>
              <a:cs typeface="Tahoma" pitchFamily="34" charset="0"/>
            </a:endParaRPr>
          </a:p>
        </p:txBody>
      </p:sp>
      <p:sp>
        <p:nvSpPr>
          <p:cNvPr id="44" name="Скругленный прямоугольник 43"/>
          <p:cNvSpPr/>
          <p:nvPr/>
        </p:nvSpPr>
        <p:spPr>
          <a:xfrm>
            <a:off x="1815382" y="4219945"/>
            <a:ext cx="110043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a:solidFill>
                  <a:schemeClr val="accent1">
                    <a:lumMod val="75000"/>
                  </a:schemeClr>
                </a:solidFill>
                <a:latin typeface="Tahoma" pitchFamily="34" charset="0"/>
                <a:cs typeface="Tahoma" pitchFamily="34" charset="0"/>
              </a:rPr>
              <a:t>Ауылдық</a:t>
            </a:r>
            <a:r>
              <a:rPr lang="ru-RU" sz="600" b="1" dirty="0">
                <a:solidFill>
                  <a:schemeClr val="accent1">
                    <a:lumMod val="75000"/>
                  </a:schemeClr>
                </a:solidFill>
                <a:latin typeface="Tahoma" pitchFamily="34" charset="0"/>
                <a:cs typeface="Tahoma" pitchFamily="34" charset="0"/>
              </a:rPr>
              <a:t> </a:t>
            </a:r>
            <a:r>
              <a:rPr lang="ru-RU" sz="600" b="1" dirty="0" err="1">
                <a:solidFill>
                  <a:schemeClr val="accent1">
                    <a:lumMod val="75000"/>
                  </a:schemeClr>
                </a:solidFill>
                <a:latin typeface="Tahoma" pitchFamily="34" charset="0"/>
                <a:cs typeface="Tahoma" pitchFamily="34" charset="0"/>
              </a:rPr>
              <a:t>аумақтарды</a:t>
            </a:r>
            <a:r>
              <a:rPr lang="ru-RU" sz="600" b="1" dirty="0">
                <a:solidFill>
                  <a:schemeClr val="accent1">
                    <a:lumMod val="75000"/>
                  </a:schemeClr>
                </a:solidFill>
                <a:latin typeface="Tahoma" pitchFamily="34" charset="0"/>
                <a:cs typeface="Tahoma" pitchFamily="34" charset="0"/>
              </a:rPr>
              <a:t> </a:t>
            </a:r>
            <a:r>
              <a:rPr lang="ru-RU" sz="600" b="1" dirty="0" err="1">
                <a:solidFill>
                  <a:schemeClr val="accent1">
                    <a:lumMod val="75000"/>
                  </a:schemeClr>
                </a:solidFill>
                <a:latin typeface="Tahoma" pitchFamily="34" charset="0"/>
                <a:cs typeface="Tahoma" pitchFamily="34" charset="0"/>
              </a:rPr>
              <a:t>дамыту</a:t>
            </a:r>
            <a:endParaRPr lang="ru-RU" sz="600" b="1" dirty="0">
              <a:solidFill>
                <a:schemeClr val="accent1">
                  <a:lumMod val="75000"/>
                </a:schemeClr>
              </a:solidFill>
              <a:latin typeface="Tahoma" pitchFamily="34" charset="0"/>
              <a:cs typeface="Tahoma" pitchFamily="34" charset="0"/>
            </a:endParaRPr>
          </a:p>
        </p:txBody>
      </p:sp>
      <p:sp>
        <p:nvSpPr>
          <p:cNvPr id="46" name="Скругленный прямоугольник 45"/>
          <p:cNvSpPr/>
          <p:nvPr/>
        </p:nvSpPr>
        <p:spPr>
          <a:xfrm>
            <a:off x="1812724" y="3939901"/>
            <a:ext cx="1103092"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smtClean="0">
                <a:solidFill>
                  <a:schemeClr val="accent1">
                    <a:lumMod val="75000"/>
                  </a:schemeClr>
                </a:solidFill>
                <a:latin typeface="Tahoma" pitchFamily="34" charset="0"/>
                <a:cs typeface="Tahoma" pitchFamily="34" charset="0"/>
              </a:rPr>
              <a:t>АӨК-</a:t>
            </a:r>
            <a:r>
              <a:rPr lang="ru-RU" sz="600" b="1" dirty="0" err="1" smtClean="0">
                <a:solidFill>
                  <a:schemeClr val="accent1">
                    <a:lumMod val="75000"/>
                  </a:schemeClr>
                </a:solidFill>
                <a:latin typeface="Tahoma" pitchFamily="34" charset="0"/>
                <a:cs typeface="Tahoma" pitchFamily="34" charset="0"/>
              </a:rPr>
              <a:t>ні</a:t>
            </a:r>
            <a:r>
              <a:rPr lang="ru-RU" sz="600" b="1" dirty="0" smtClean="0">
                <a:solidFill>
                  <a:schemeClr val="accent1">
                    <a:lumMod val="75000"/>
                  </a:schemeClr>
                </a:solidFill>
                <a:latin typeface="Tahoma" pitchFamily="34" charset="0"/>
                <a:cs typeface="Tahoma" pitchFamily="34" charset="0"/>
              </a:rPr>
              <a:t> цифрландыру</a:t>
            </a:r>
            <a:endParaRPr lang="ru-RU" sz="600" b="1" dirty="0">
              <a:solidFill>
                <a:schemeClr val="accent1">
                  <a:lumMod val="75000"/>
                </a:schemeClr>
              </a:solidFill>
              <a:latin typeface="Tahoma" pitchFamily="34" charset="0"/>
              <a:cs typeface="Tahoma" pitchFamily="34" charset="0"/>
            </a:endParaRPr>
          </a:p>
        </p:txBody>
      </p:sp>
      <p:sp>
        <p:nvSpPr>
          <p:cNvPr id="47" name="Скругленный прямоугольник 46"/>
          <p:cNvSpPr/>
          <p:nvPr/>
        </p:nvSpPr>
        <p:spPr>
          <a:xfrm>
            <a:off x="2915816" y="4220235"/>
            <a:ext cx="1296144" cy="280044"/>
          </a:xfrm>
          <a:prstGeom prst="roundRect">
            <a:avLst>
              <a:gd name="adj" fmla="val 19522"/>
            </a:avLst>
          </a:prstGeom>
          <a:solidFill>
            <a:schemeClr val="lt1">
              <a:alpha val="80000"/>
            </a:schemeClr>
          </a:solidFill>
          <a:ln w="12700"/>
        </p:spPr>
        <p:style>
          <a:lnRef idx="2">
            <a:schemeClr val="accent1"/>
          </a:lnRef>
          <a:fillRef idx="1">
            <a:schemeClr val="lt1"/>
          </a:fillRef>
          <a:effectRef idx="0">
            <a:schemeClr val="accent1"/>
          </a:effectRef>
          <a:fontRef idx="minor">
            <a:schemeClr val="dk1"/>
          </a:fontRef>
        </p:style>
        <p:txBody>
          <a:bodyPr anchor="ctr"/>
          <a:lstStyle/>
          <a:p>
            <a:pPr algn="ctr"/>
            <a:r>
              <a:rPr lang="ru-RU" sz="600" b="1" dirty="0" err="1">
                <a:solidFill>
                  <a:schemeClr val="accent1">
                    <a:lumMod val="75000"/>
                  </a:schemeClr>
                </a:solidFill>
                <a:latin typeface="Tahoma" pitchFamily="34" charset="0"/>
                <a:cs typeface="Tahoma" pitchFamily="34" charset="0"/>
              </a:rPr>
              <a:t>Қоғамда</a:t>
            </a:r>
            <a:r>
              <a:rPr lang="ru-RU" sz="600" b="1" dirty="0">
                <a:solidFill>
                  <a:schemeClr val="accent1">
                    <a:lumMod val="75000"/>
                  </a:schemeClr>
                </a:solidFill>
                <a:latin typeface="Tahoma" pitchFamily="34" charset="0"/>
                <a:cs typeface="Tahoma" pitchFamily="34" charset="0"/>
              </a:rPr>
              <a:t> а/ш </a:t>
            </a:r>
            <a:r>
              <a:rPr lang="ru-RU" sz="600" b="1" dirty="0" err="1" smtClean="0">
                <a:solidFill>
                  <a:schemeClr val="accent1">
                    <a:lumMod val="75000"/>
                  </a:schemeClr>
                </a:solidFill>
                <a:latin typeface="Tahoma" pitchFamily="34" charset="0"/>
                <a:cs typeface="Tahoma" pitchFamily="34" charset="0"/>
              </a:rPr>
              <a:t>жұмыскерлерінің</a:t>
            </a:r>
            <a:r>
              <a:rPr lang="ru-RU" sz="600" b="1" dirty="0" smtClean="0">
                <a:solidFill>
                  <a:schemeClr val="accent1">
                    <a:lumMod val="75000"/>
                  </a:schemeClr>
                </a:solidFill>
                <a:latin typeface="Tahoma" pitchFamily="34" charset="0"/>
                <a:cs typeface="Tahoma" pitchFamily="34" charset="0"/>
              </a:rPr>
              <a:t> </a:t>
            </a:r>
            <a:r>
              <a:rPr lang="ru-RU" sz="600" b="1" dirty="0" err="1">
                <a:solidFill>
                  <a:schemeClr val="accent1">
                    <a:lumMod val="75000"/>
                  </a:schemeClr>
                </a:solidFill>
                <a:latin typeface="Tahoma" pitchFamily="34" charset="0"/>
                <a:cs typeface="Tahoma" pitchFamily="34" charset="0"/>
              </a:rPr>
              <a:t>имиджін</a:t>
            </a:r>
            <a:r>
              <a:rPr lang="ru-RU" sz="600" b="1" dirty="0">
                <a:solidFill>
                  <a:schemeClr val="accent1">
                    <a:lumMod val="75000"/>
                  </a:schemeClr>
                </a:solidFill>
                <a:latin typeface="Tahoma" pitchFamily="34" charset="0"/>
                <a:cs typeface="Tahoma" pitchFamily="34" charset="0"/>
              </a:rPr>
              <a:t> </a:t>
            </a:r>
            <a:r>
              <a:rPr lang="ru-RU" sz="600" b="1" dirty="0" err="1">
                <a:solidFill>
                  <a:schemeClr val="accent1">
                    <a:lumMod val="75000"/>
                  </a:schemeClr>
                </a:solidFill>
                <a:latin typeface="Tahoma" pitchFamily="34" charset="0"/>
                <a:cs typeface="Tahoma" pitchFamily="34" charset="0"/>
              </a:rPr>
              <a:t>қалыптастыру</a:t>
            </a:r>
            <a:endParaRPr lang="ru-RU" sz="600" b="1" dirty="0">
              <a:solidFill>
                <a:schemeClr val="accent1">
                  <a:lumMod val="75000"/>
                </a:schemeClr>
              </a:solidFill>
              <a:latin typeface="Tahoma" pitchFamily="34" charset="0"/>
              <a:cs typeface="Tahoma" pitchFamily="34" charset="0"/>
            </a:endParaRPr>
          </a:p>
        </p:txBody>
      </p:sp>
    </p:spTree>
    <p:extLst>
      <p:ext uri="{BB962C8B-B14F-4D97-AF65-F5344CB8AC3E}">
        <p14:creationId xmlns:p14="http://schemas.microsoft.com/office/powerpoint/2010/main" val="675163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9" name="Прямая соединительная линия 328"/>
          <p:cNvCxnSpPr/>
          <p:nvPr/>
        </p:nvCxnSpPr>
        <p:spPr>
          <a:xfrm>
            <a:off x="1317536" y="2836929"/>
            <a:ext cx="120536"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194" name="Прямоугольник 193"/>
          <p:cNvSpPr/>
          <p:nvPr/>
        </p:nvSpPr>
        <p:spPr>
          <a:xfrm>
            <a:off x="6331821" y="3757140"/>
            <a:ext cx="1278221" cy="267249"/>
          </a:xfrm>
          <a:prstGeom prst="rect">
            <a:avLst/>
          </a:prstGeom>
          <a:noFill/>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solidFill>
                  <a:schemeClr val="accent3">
                    <a:lumMod val="50000"/>
                  </a:schemeClr>
                </a:solidFill>
                <a:latin typeface="Arial" panose="020B0604020202020204" pitchFamily="34" charset="0"/>
                <a:cs typeface="Arial" panose="020B0604020202020204" pitchFamily="34" charset="0"/>
              </a:rPr>
              <a:t>Биологиялық</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err="1" smtClean="0">
                <a:solidFill>
                  <a:schemeClr val="accent3">
                    <a:lumMod val="50000"/>
                  </a:schemeClr>
                </a:solidFill>
                <a:latin typeface="Arial" panose="020B0604020202020204" pitchFamily="34" charset="0"/>
                <a:cs typeface="Arial" panose="020B0604020202020204" pitchFamily="34" charset="0"/>
              </a:rPr>
              <a:t>ресурстарды</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err="1" smtClean="0">
                <a:solidFill>
                  <a:schemeClr val="accent3">
                    <a:lumMod val="50000"/>
                  </a:schemeClr>
                </a:solidFill>
                <a:latin typeface="Arial" panose="020B0604020202020204" pitchFamily="34" charset="0"/>
                <a:cs typeface="Arial" panose="020B0604020202020204" pitchFamily="34" charset="0"/>
              </a:rPr>
              <a:t>сақтау</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err="1" smtClean="0">
                <a:solidFill>
                  <a:schemeClr val="accent3">
                    <a:lumMod val="50000"/>
                  </a:schemeClr>
                </a:solidFill>
                <a:latin typeface="Arial" panose="020B0604020202020204" pitchFamily="34" charset="0"/>
                <a:cs typeface="Arial" panose="020B0604020202020204" pitchFamily="34" charset="0"/>
              </a:rPr>
              <a:t>және</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err="1" smtClean="0">
                <a:solidFill>
                  <a:schemeClr val="accent3">
                    <a:lumMod val="50000"/>
                  </a:schemeClr>
                </a:solidFill>
                <a:latin typeface="Arial" panose="020B0604020202020204" pitchFamily="34" charset="0"/>
                <a:cs typeface="Arial" panose="020B0604020202020204" pitchFamily="34" charset="0"/>
              </a:rPr>
              <a:t>орнықты</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err="1" smtClean="0">
                <a:solidFill>
                  <a:schemeClr val="accent3">
                    <a:lumMod val="50000"/>
                  </a:schemeClr>
                </a:solidFill>
                <a:latin typeface="Arial" panose="020B0604020202020204" pitchFamily="34" charset="0"/>
                <a:cs typeface="Arial" panose="020B0604020202020204" pitchFamily="34" charset="0"/>
              </a:rPr>
              <a:t>пайдалану</a:t>
            </a:r>
            <a:endParaRPr lang="ru-RU" sz="600" dirty="0">
              <a:solidFill>
                <a:schemeClr val="accent3">
                  <a:lumMod val="50000"/>
                </a:schemeClr>
              </a:solidFill>
              <a:latin typeface="Arial" panose="020B0604020202020204" pitchFamily="34" charset="0"/>
              <a:cs typeface="Arial" panose="020B0604020202020204" pitchFamily="34" charset="0"/>
            </a:endParaRPr>
          </a:p>
        </p:txBody>
      </p:sp>
      <p:cxnSp>
        <p:nvCxnSpPr>
          <p:cNvPr id="261" name="Прямая соединительная линия 260"/>
          <p:cNvCxnSpPr>
            <a:stCxn id="142" idx="2"/>
            <a:endCxn id="194" idx="0"/>
          </p:cNvCxnSpPr>
          <p:nvPr/>
        </p:nvCxnSpPr>
        <p:spPr>
          <a:xfrm>
            <a:off x="6968287" y="2234123"/>
            <a:ext cx="2645" cy="15230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59" name="Прямая соединительная линия 258"/>
          <p:cNvCxnSpPr>
            <a:endCxn id="154" idx="0"/>
          </p:cNvCxnSpPr>
          <p:nvPr/>
        </p:nvCxnSpPr>
        <p:spPr>
          <a:xfrm>
            <a:off x="2146892" y="2207946"/>
            <a:ext cx="2611" cy="2555484"/>
          </a:xfrm>
          <a:prstGeom prst="line">
            <a:avLst/>
          </a:prstGeom>
        </p:spPr>
        <p:style>
          <a:lnRef idx="1">
            <a:schemeClr val="accent1"/>
          </a:lnRef>
          <a:fillRef idx="0">
            <a:schemeClr val="accent1"/>
          </a:fillRef>
          <a:effectRef idx="0">
            <a:schemeClr val="accent1"/>
          </a:effectRef>
          <a:fontRef idx="minor">
            <a:schemeClr val="tx1"/>
          </a:fontRef>
        </p:style>
      </p:cxnSp>
      <p:sp>
        <p:nvSpPr>
          <p:cNvPr id="276" name="Прямоугольник с двумя скругленными противолежащими углами 275"/>
          <p:cNvSpPr/>
          <p:nvPr/>
        </p:nvSpPr>
        <p:spPr>
          <a:xfrm>
            <a:off x="4764857" y="4162822"/>
            <a:ext cx="4281926" cy="848959"/>
          </a:xfrm>
          <a:prstGeom prst="round2DiagRect">
            <a:avLst/>
          </a:prstGeom>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lIns="48984" tIns="24492" rIns="48984" bIns="24492" rtlCol="0" anchor="ctr"/>
          <a:lstStyle/>
          <a:p>
            <a:pPr algn="ctr"/>
            <a:r>
              <a:rPr lang="ru-RU" sz="700" b="1" dirty="0" smtClean="0">
                <a:solidFill>
                  <a:schemeClr val="accent1">
                    <a:lumMod val="75000"/>
                  </a:schemeClr>
                </a:solidFill>
              </a:rPr>
              <a:t>ТҮЙІНДІ ҚАҒИДАТТАР</a:t>
            </a:r>
            <a:endParaRPr lang="ru-RU" sz="700" b="1" dirty="0">
              <a:solidFill>
                <a:schemeClr val="accent1">
                  <a:lumMod val="75000"/>
                </a:schemeClr>
              </a:solidFill>
            </a:endParaRPr>
          </a:p>
          <a:p>
            <a:pPr algn="just"/>
            <a:r>
              <a:rPr lang="ru-RU" sz="700" dirty="0">
                <a:solidFill>
                  <a:schemeClr val="accent1">
                    <a:lumMod val="75000"/>
                  </a:schemeClr>
                </a:solidFill>
              </a:rPr>
              <a:t>1. </a:t>
            </a:r>
            <a:r>
              <a:rPr lang="kk-KZ" sz="700" dirty="0">
                <a:solidFill>
                  <a:schemeClr val="accent1">
                    <a:lumMod val="75000"/>
                  </a:schemeClr>
                </a:solidFill>
              </a:rPr>
              <a:t>К</a:t>
            </a:r>
            <a:r>
              <a:rPr lang="kk-KZ" sz="700" dirty="0" smtClean="0">
                <a:solidFill>
                  <a:schemeClr val="accent1">
                    <a:lumMod val="75000"/>
                  </a:schemeClr>
                </a:solidFill>
              </a:rPr>
              <a:t>іші бағдарламалар мен жобалардың </a:t>
            </a:r>
            <a:r>
              <a:rPr lang="en-US" sz="700" dirty="0" smtClean="0">
                <a:solidFill>
                  <a:schemeClr val="accent1">
                    <a:lumMod val="75000"/>
                  </a:schemeClr>
                </a:solidFill>
              </a:rPr>
              <a:t>SMART</a:t>
            </a:r>
            <a:r>
              <a:rPr lang="kk-KZ" sz="700" dirty="0" smtClean="0">
                <a:solidFill>
                  <a:schemeClr val="accent1">
                    <a:lumMod val="75000"/>
                  </a:schemeClr>
                </a:solidFill>
              </a:rPr>
              <a:t> мақсаттары</a:t>
            </a:r>
            <a:endParaRPr lang="ru-RU" sz="700" dirty="0">
              <a:solidFill>
                <a:schemeClr val="accent1">
                  <a:lumMod val="75000"/>
                </a:schemeClr>
              </a:solidFill>
            </a:endParaRPr>
          </a:p>
          <a:p>
            <a:pPr algn="just"/>
            <a:r>
              <a:rPr lang="en-US" sz="700" dirty="0" smtClean="0">
                <a:solidFill>
                  <a:schemeClr val="accent1">
                    <a:lumMod val="75000"/>
                  </a:schemeClr>
                </a:solidFill>
              </a:rPr>
              <a:t>(</a:t>
            </a:r>
            <a:r>
              <a:rPr lang="ru-RU" sz="700" dirty="0" err="1" smtClean="0">
                <a:solidFill>
                  <a:schemeClr val="accent1">
                    <a:lumMod val="75000"/>
                  </a:schemeClr>
                </a:solidFill>
              </a:rPr>
              <a:t>өлшенетіндігі</a:t>
            </a:r>
            <a:r>
              <a:rPr lang="ru-RU" sz="700" dirty="0" smtClean="0">
                <a:solidFill>
                  <a:schemeClr val="accent1">
                    <a:lumMod val="75000"/>
                  </a:schemeClr>
                </a:solidFill>
              </a:rPr>
              <a:t>, </a:t>
            </a:r>
            <a:r>
              <a:rPr lang="ru-RU" sz="700" dirty="0" err="1" smtClean="0">
                <a:solidFill>
                  <a:schemeClr val="accent1">
                    <a:lumMod val="75000"/>
                  </a:schemeClr>
                </a:solidFill>
              </a:rPr>
              <a:t>мерзімдері</a:t>
            </a:r>
            <a:r>
              <a:rPr lang="ru-RU" sz="700" dirty="0" smtClean="0">
                <a:solidFill>
                  <a:schemeClr val="accent1">
                    <a:lumMod val="75000"/>
                  </a:schemeClr>
                </a:solidFill>
              </a:rPr>
              <a:t>, қолжетімділігі).</a:t>
            </a:r>
            <a:endParaRPr lang="ru-RU" sz="700" dirty="0">
              <a:solidFill>
                <a:schemeClr val="accent1">
                  <a:lumMod val="75000"/>
                </a:schemeClr>
              </a:solidFill>
            </a:endParaRPr>
          </a:p>
          <a:p>
            <a:pPr algn="just"/>
            <a:r>
              <a:rPr lang="ru-RU" sz="700" dirty="0">
                <a:solidFill>
                  <a:schemeClr val="accent1">
                    <a:lumMod val="75000"/>
                  </a:schemeClr>
                </a:solidFill>
              </a:rPr>
              <a:t>2. </a:t>
            </a:r>
            <a:r>
              <a:rPr lang="ru-RU" sz="700" dirty="0" err="1" smtClean="0">
                <a:solidFill>
                  <a:schemeClr val="accent1">
                    <a:lumMod val="75000"/>
                  </a:schemeClr>
                </a:solidFill>
              </a:rPr>
              <a:t>Түйінді</a:t>
            </a:r>
            <a:r>
              <a:rPr lang="ru-RU" sz="700" dirty="0" smtClean="0">
                <a:solidFill>
                  <a:schemeClr val="accent1">
                    <a:lumMod val="75000"/>
                  </a:schemeClr>
                </a:solidFill>
              </a:rPr>
              <a:t> </a:t>
            </a:r>
            <a:r>
              <a:rPr lang="ru-RU" sz="700" dirty="0" err="1" smtClean="0">
                <a:solidFill>
                  <a:schemeClr val="accent1">
                    <a:lumMod val="75000"/>
                  </a:schemeClr>
                </a:solidFill>
              </a:rPr>
              <a:t>жобалық</a:t>
            </a:r>
            <a:r>
              <a:rPr lang="ru-RU" sz="700" dirty="0" smtClean="0">
                <a:solidFill>
                  <a:schemeClr val="accent1">
                    <a:lumMod val="75000"/>
                  </a:schemeClr>
                </a:solidFill>
              </a:rPr>
              <a:t> </a:t>
            </a:r>
            <a:r>
              <a:rPr lang="ru-RU" sz="700" dirty="0" err="1" smtClean="0">
                <a:solidFill>
                  <a:schemeClr val="accent1">
                    <a:lumMod val="75000"/>
                  </a:schemeClr>
                </a:solidFill>
              </a:rPr>
              <a:t>рөлдер</a:t>
            </a:r>
            <a:r>
              <a:rPr lang="ru-RU" sz="700" dirty="0" smtClean="0">
                <a:solidFill>
                  <a:schemeClr val="accent1">
                    <a:lumMod val="75000"/>
                  </a:schemeClr>
                </a:solidFill>
              </a:rPr>
              <a:t> </a:t>
            </a:r>
            <a:r>
              <a:rPr lang="ru-RU" sz="700" dirty="0">
                <a:solidFill>
                  <a:schemeClr val="accent1">
                    <a:lumMod val="75000"/>
                  </a:schemeClr>
                </a:solidFill>
              </a:rPr>
              <a:t>– </a:t>
            </a:r>
            <a:r>
              <a:rPr lang="ru-RU" sz="700" dirty="0" err="1" smtClean="0">
                <a:solidFill>
                  <a:schemeClr val="accent1">
                    <a:lumMod val="75000"/>
                  </a:schemeClr>
                </a:solidFill>
              </a:rPr>
              <a:t>босатылған</a:t>
            </a:r>
            <a:r>
              <a:rPr lang="ru-RU" sz="700" dirty="0" smtClean="0">
                <a:solidFill>
                  <a:schemeClr val="accent1">
                    <a:lumMod val="75000"/>
                  </a:schemeClr>
                </a:solidFill>
              </a:rPr>
              <a:t> </a:t>
            </a:r>
            <a:r>
              <a:rPr lang="ru-RU" sz="700" dirty="0" err="1" smtClean="0">
                <a:solidFill>
                  <a:schemeClr val="accent1">
                    <a:lumMod val="75000"/>
                  </a:schemeClr>
                </a:solidFill>
              </a:rPr>
              <a:t>адамдар</a:t>
            </a:r>
            <a:r>
              <a:rPr lang="ru-RU" sz="700" dirty="0" smtClean="0">
                <a:solidFill>
                  <a:schemeClr val="accent1">
                    <a:lumMod val="75000"/>
                  </a:schemeClr>
                </a:solidFill>
              </a:rPr>
              <a:t>, </a:t>
            </a:r>
            <a:r>
              <a:rPr lang="ru-RU" sz="700" dirty="0" err="1" smtClean="0">
                <a:solidFill>
                  <a:schemeClr val="accent1">
                    <a:lumMod val="75000"/>
                  </a:schemeClr>
                </a:solidFill>
              </a:rPr>
              <a:t>жауапкершілік</a:t>
            </a:r>
            <a:r>
              <a:rPr lang="ru-RU" sz="700" dirty="0" smtClean="0">
                <a:solidFill>
                  <a:schemeClr val="accent1">
                    <a:lumMod val="75000"/>
                  </a:schemeClr>
                </a:solidFill>
              </a:rPr>
              <a:t>.</a:t>
            </a:r>
            <a:endParaRPr lang="ru-RU" sz="700" dirty="0">
              <a:solidFill>
                <a:schemeClr val="accent1">
                  <a:lumMod val="75000"/>
                </a:schemeClr>
              </a:solidFill>
            </a:endParaRPr>
          </a:p>
          <a:p>
            <a:pPr algn="just"/>
            <a:r>
              <a:rPr lang="ru-RU" sz="700" dirty="0">
                <a:solidFill>
                  <a:schemeClr val="accent1">
                    <a:lumMod val="75000"/>
                  </a:schemeClr>
                </a:solidFill>
              </a:rPr>
              <a:t>3. </a:t>
            </a:r>
            <a:r>
              <a:rPr lang="ru-RU" sz="700" dirty="0" err="1" smtClean="0">
                <a:solidFill>
                  <a:schemeClr val="accent1">
                    <a:lumMod val="75000"/>
                  </a:schemeClr>
                </a:solidFill>
              </a:rPr>
              <a:t>Жобалық</a:t>
            </a:r>
            <a:r>
              <a:rPr lang="ru-RU" sz="700" dirty="0" smtClean="0">
                <a:solidFill>
                  <a:schemeClr val="accent1">
                    <a:lumMod val="75000"/>
                  </a:schemeClr>
                </a:solidFill>
              </a:rPr>
              <a:t> </a:t>
            </a:r>
            <a:r>
              <a:rPr lang="ru-RU" sz="700" dirty="0" err="1" smtClean="0">
                <a:solidFill>
                  <a:schemeClr val="accent1">
                    <a:lumMod val="75000"/>
                  </a:schemeClr>
                </a:solidFill>
              </a:rPr>
              <a:t>командалар</a:t>
            </a:r>
            <a:r>
              <a:rPr lang="ru-RU" sz="700" dirty="0" smtClean="0">
                <a:solidFill>
                  <a:schemeClr val="accent1">
                    <a:lumMod val="75000"/>
                  </a:schemeClr>
                </a:solidFill>
              </a:rPr>
              <a:t> </a:t>
            </a:r>
            <a:r>
              <a:rPr lang="en-US" sz="700" dirty="0" smtClean="0">
                <a:solidFill>
                  <a:schemeClr val="accent1">
                    <a:lumMod val="75000"/>
                  </a:schemeClr>
                </a:solidFill>
              </a:rPr>
              <a:t>SCRUM</a:t>
            </a:r>
            <a:r>
              <a:rPr lang="ru-RU" sz="700" dirty="0" smtClean="0">
                <a:solidFill>
                  <a:schemeClr val="accent1">
                    <a:lumMod val="75000"/>
                  </a:schemeClr>
                </a:solidFill>
              </a:rPr>
              <a:t> </a:t>
            </a:r>
            <a:r>
              <a:rPr lang="ru-RU" sz="700" dirty="0" err="1" smtClean="0">
                <a:solidFill>
                  <a:schemeClr val="accent1">
                    <a:lumMod val="75000"/>
                  </a:schemeClr>
                </a:solidFill>
              </a:rPr>
              <a:t>ырғағында</a:t>
            </a:r>
            <a:r>
              <a:rPr lang="ru-RU" sz="700" dirty="0" smtClean="0">
                <a:solidFill>
                  <a:schemeClr val="accent1">
                    <a:lumMod val="75000"/>
                  </a:schemeClr>
                </a:solidFill>
              </a:rPr>
              <a:t> </a:t>
            </a:r>
            <a:r>
              <a:rPr lang="ru-RU" sz="700" dirty="0" err="1" smtClean="0">
                <a:solidFill>
                  <a:schemeClr val="accent1">
                    <a:lumMod val="75000"/>
                  </a:schemeClr>
                </a:solidFill>
              </a:rPr>
              <a:t>жұмыс</a:t>
            </a:r>
            <a:r>
              <a:rPr lang="ru-RU" sz="700" dirty="0" smtClean="0">
                <a:solidFill>
                  <a:schemeClr val="accent1">
                    <a:lumMod val="75000"/>
                  </a:schemeClr>
                </a:solidFill>
              </a:rPr>
              <a:t> </a:t>
            </a:r>
            <a:r>
              <a:rPr lang="ru-RU" sz="700" dirty="0" err="1" smtClean="0">
                <a:solidFill>
                  <a:schemeClr val="accent1">
                    <a:lumMod val="75000"/>
                  </a:schemeClr>
                </a:solidFill>
              </a:rPr>
              <a:t>істейді</a:t>
            </a:r>
            <a:r>
              <a:rPr lang="ru-RU" sz="700" dirty="0" smtClean="0">
                <a:solidFill>
                  <a:schemeClr val="accent1">
                    <a:lumMod val="75000"/>
                  </a:schemeClr>
                </a:solidFill>
              </a:rPr>
              <a:t> – </a:t>
            </a:r>
            <a:r>
              <a:rPr lang="ru-RU" sz="700" dirty="0" err="1" smtClean="0">
                <a:solidFill>
                  <a:schemeClr val="accent1">
                    <a:lumMod val="75000"/>
                  </a:schemeClr>
                </a:solidFill>
              </a:rPr>
              <a:t>күн</a:t>
            </a:r>
            <a:r>
              <a:rPr lang="ru-RU" sz="700" dirty="0" smtClean="0">
                <a:solidFill>
                  <a:schemeClr val="accent1">
                    <a:lumMod val="75000"/>
                  </a:schemeClr>
                </a:solidFill>
              </a:rPr>
              <a:t> </a:t>
            </a:r>
            <a:r>
              <a:rPr lang="ru-RU" sz="700" dirty="0" err="1" smtClean="0">
                <a:solidFill>
                  <a:schemeClr val="accent1">
                    <a:lumMod val="75000"/>
                  </a:schemeClr>
                </a:solidFill>
              </a:rPr>
              <a:t>сайын</a:t>
            </a:r>
            <a:r>
              <a:rPr lang="ru-RU" sz="700" dirty="0" smtClean="0">
                <a:solidFill>
                  <a:schemeClr val="accent1">
                    <a:lumMod val="75000"/>
                  </a:schemeClr>
                </a:solidFill>
              </a:rPr>
              <a:t> «</a:t>
            </a:r>
            <a:r>
              <a:rPr lang="ru-RU" sz="700" dirty="0" err="1" smtClean="0">
                <a:solidFill>
                  <a:schemeClr val="accent1">
                    <a:lumMod val="75000"/>
                  </a:schemeClr>
                </a:solidFill>
              </a:rPr>
              <a:t>пілді</a:t>
            </a:r>
            <a:r>
              <a:rPr lang="ru-RU" sz="700" dirty="0" smtClean="0">
                <a:solidFill>
                  <a:schemeClr val="accent1">
                    <a:lumMod val="75000"/>
                  </a:schemeClr>
                </a:solidFill>
              </a:rPr>
              <a:t> </a:t>
            </a:r>
            <a:r>
              <a:rPr lang="ru-RU" sz="700" dirty="0" err="1" smtClean="0">
                <a:solidFill>
                  <a:schemeClr val="accent1">
                    <a:lumMod val="75000"/>
                  </a:schemeClr>
                </a:solidFill>
              </a:rPr>
              <a:t>кесектеп</a:t>
            </a:r>
            <a:r>
              <a:rPr lang="ru-RU" sz="700" dirty="0" smtClean="0">
                <a:solidFill>
                  <a:schemeClr val="accent1">
                    <a:lumMod val="75000"/>
                  </a:schemeClr>
                </a:solidFill>
              </a:rPr>
              <a:t> </a:t>
            </a:r>
            <a:r>
              <a:rPr lang="ru-RU" sz="700" dirty="0" err="1" smtClean="0">
                <a:solidFill>
                  <a:schemeClr val="accent1">
                    <a:lumMod val="75000"/>
                  </a:schemeClr>
                </a:solidFill>
              </a:rPr>
              <a:t>жейді</a:t>
            </a:r>
            <a:r>
              <a:rPr lang="ru-RU" sz="700" dirty="0" smtClean="0">
                <a:solidFill>
                  <a:schemeClr val="accent1">
                    <a:lumMod val="75000"/>
                  </a:schemeClr>
                </a:solidFill>
              </a:rPr>
              <a:t>».</a:t>
            </a:r>
            <a:endParaRPr lang="ru-RU" sz="700" dirty="0">
              <a:solidFill>
                <a:schemeClr val="accent1">
                  <a:lumMod val="75000"/>
                </a:schemeClr>
              </a:solidFill>
            </a:endParaRPr>
          </a:p>
          <a:p>
            <a:pPr algn="just"/>
            <a:r>
              <a:rPr lang="ru-RU" sz="700" dirty="0">
                <a:solidFill>
                  <a:schemeClr val="accent1">
                    <a:lumMod val="75000"/>
                  </a:schemeClr>
                </a:solidFill>
              </a:rPr>
              <a:t>4. </a:t>
            </a:r>
            <a:r>
              <a:rPr lang="en-US" sz="700" dirty="0">
                <a:solidFill>
                  <a:schemeClr val="accent1">
                    <a:lumMod val="75000"/>
                  </a:schemeClr>
                </a:solidFill>
              </a:rPr>
              <a:t>Agile</a:t>
            </a:r>
            <a:r>
              <a:rPr lang="ru-RU" sz="700" dirty="0">
                <a:solidFill>
                  <a:schemeClr val="accent1">
                    <a:lumMod val="75000"/>
                  </a:schemeClr>
                </a:solidFill>
              </a:rPr>
              <a:t>, </a:t>
            </a:r>
            <a:r>
              <a:rPr lang="en-US" sz="700" dirty="0">
                <a:solidFill>
                  <a:schemeClr val="accent1">
                    <a:lumMod val="75000"/>
                  </a:schemeClr>
                </a:solidFill>
              </a:rPr>
              <a:t>OpenSpace – </a:t>
            </a:r>
            <a:r>
              <a:rPr lang="kk-KZ" sz="700" dirty="0" smtClean="0">
                <a:solidFill>
                  <a:schemeClr val="accent1">
                    <a:lumMod val="75000"/>
                  </a:schemeClr>
                </a:solidFill>
              </a:rPr>
              <a:t>ақпаратпен жедел алмасу</a:t>
            </a:r>
            <a:r>
              <a:rPr lang="ru-RU" sz="700" dirty="0" smtClean="0">
                <a:solidFill>
                  <a:schemeClr val="accent1">
                    <a:lumMod val="75000"/>
                  </a:schemeClr>
                </a:solidFill>
              </a:rPr>
              <a:t>, </a:t>
            </a:r>
            <a:r>
              <a:rPr lang="ru-RU" sz="700" dirty="0" err="1" smtClean="0">
                <a:solidFill>
                  <a:schemeClr val="accent1">
                    <a:lumMod val="75000"/>
                  </a:schemeClr>
                </a:solidFill>
              </a:rPr>
              <a:t>жедел</a:t>
            </a:r>
            <a:r>
              <a:rPr lang="ru-RU" sz="700" dirty="0" smtClean="0">
                <a:solidFill>
                  <a:schemeClr val="accent1">
                    <a:lumMod val="75000"/>
                  </a:schemeClr>
                </a:solidFill>
              </a:rPr>
              <a:t> </a:t>
            </a:r>
            <a:r>
              <a:rPr lang="ru-RU" sz="700" dirty="0" err="1" smtClean="0">
                <a:solidFill>
                  <a:schemeClr val="accent1">
                    <a:lumMod val="75000"/>
                  </a:schemeClr>
                </a:solidFill>
              </a:rPr>
              <a:t>шешім</a:t>
            </a:r>
            <a:r>
              <a:rPr lang="ru-RU" sz="700" dirty="0" smtClean="0">
                <a:solidFill>
                  <a:schemeClr val="accent1">
                    <a:lumMod val="75000"/>
                  </a:schemeClr>
                </a:solidFill>
              </a:rPr>
              <a:t>, </a:t>
            </a:r>
            <a:r>
              <a:rPr lang="ru-RU" sz="700" dirty="0" err="1" smtClean="0">
                <a:solidFill>
                  <a:schemeClr val="accent1">
                    <a:lumMod val="75000"/>
                  </a:schemeClr>
                </a:solidFill>
              </a:rPr>
              <a:t>төрешілдіктің</a:t>
            </a:r>
            <a:r>
              <a:rPr lang="ru-RU" sz="700" dirty="0" smtClean="0">
                <a:solidFill>
                  <a:schemeClr val="accent1">
                    <a:lumMod val="75000"/>
                  </a:schemeClr>
                </a:solidFill>
              </a:rPr>
              <a:t> </a:t>
            </a:r>
            <a:r>
              <a:rPr lang="ru-RU" sz="700" dirty="0" err="1" smtClean="0">
                <a:solidFill>
                  <a:schemeClr val="accent1">
                    <a:lumMod val="75000"/>
                  </a:schemeClr>
                </a:solidFill>
              </a:rPr>
              <a:t>барынша</a:t>
            </a:r>
            <a:r>
              <a:rPr lang="ru-RU" sz="700" dirty="0" smtClean="0">
                <a:solidFill>
                  <a:schemeClr val="accent1">
                    <a:lumMod val="75000"/>
                  </a:schemeClr>
                </a:solidFill>
              </a:rPr>
              <a:t> аз </a:t>
            </a:r>
            <a:r>
              <a:rPr lang="ru-RU" sz="700" dirty="0" err="1" smtClean="0">
                <a:solidFill>
                  <a:schemeClr val="accent1">
                    <a:lumMod val="75000"/>
                  </a:schemeClr>
                </a:solidFill>
              </a:rPr>
              <a:t>болуы</a:t>
            </a:r>
            <a:r>
              <a:rPr lang="ru-RU" sz="700" dirty="0" smtClean="0">
                <a:solidFill>
                  <a:schemeClr val="accent1">
                    <a:lumMod val="75000"/>
                  </a:schemeClr>
                </a:solidFill>
              </a:rPr>
              <a:t>. </a:t>
            </a:r>
            <a:endParaRPr lang="ru-RU" sz="700" dirty="0">
              <a:solidFill>
                <a:schemeClr val="accent1">
                  <a:lumMod val="75000"/>
                </a:schemeClr>
              </a:solidFill>
            </a:endParaRPr>
          </a:p>
        </p:txBody>
      </p:sp>
      <p:cxnSp>
        <p:nvCxnSpPr>
          <p:cNvPr id="133" name="Прямая соединительная линия 132"/>
          <p:cNvCxnSpPr>
            <a:stCxn id="5" idx="2"/>
            <a:endCxn id="73" idx="0"/>
          </p:cNvCxnSpPr>
          <p:nvPr/>
        </p:nvCxnSpPr>
        <p:spPr>
          <a:xfrm flipH="1">
            <a:off x="4441122" y="449665"/>
            <a:ext cx="130878" cy="7357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4" name="Прямая соединительная линия 173"/>
          <p:cNvCxnSpPr>
            <a:stCxn id="115" idx="3"/>
            <a:endCxn id="74" idx="1"/>
          </p:cNvCxnSpPr>
          <p:nvPr/>
        </p:nvCxnSpPr>
        <p:spPr>
          <a:xfrm>
            <a:off x="1331640" y="1350186"/>
            <a:ext cx="6442144" cy="2571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Прямая соединительная линия 211"/>
          <p:cNvCxnSpPr/>
          <p:nvPr/>
        </p:nvCxnSpPr>
        <p:spPr>
          <a:xfrm flipH="1">
            <a:off x="664573" y="3939902"/>
            <a:ext cx="33068" cy="97356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Прямоугольник 4"/>
          <p:cNvSpPr/>
          <p:nvPr/>
        </p:nvSpPr>
        <p:spPr>
          <a:xfrm>
            <a:off x="3206357" y="267494"/>
            <a:ext cx="2731286" cy="182171"/>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800" b="1" dirty="0" smtClean="0">
                <a:latin typeface="Arial" pitchFamily="34" charset="0"/>
                <a:cs typeface="Arial" pitchFamily="34" charset="0"/>
              </a:rPr>
              <a:t>КР </a:t>
            </a:r>
            <a:r>
              <a:rPr lang="ru-RU" sz="800" b="1" dirty="0" err="1" smtClean="0">
                <a:latin typeface="Arial" pitchFamily="34" charset="0"/>
                <a:cs typeface="Arial" pitchFamily="34" charset="0"/>
              </a:rPr>
              <a:t>Үкіметі</a:t>
            </a:r>
            <a:r>
              <a:rPr lang="ru-RU" sz="800" b="1" dirty="0" smtClean="0">
                <a:latin typeface="Arial" pitchFamily="34" charset="0"/>
                <a:cs typeface="Arial" pitchFamily="34" charset="0"/>
              </a:rPr>
              <a:t> </a:t>
            </a:r>
            <a:endParaRPr lang="ru-RU" sz="800" b="1" dirty="0">
              <a:latin typeface="Arial" pitchFamily="34" charset="0"/>
              <a:cs typeface="Arial" pitchFamily="34" charset="0"/>
            </a:endParaRPr>
          </a:p>
        </p:txBody>
      </p:sp>
      <p:sp>
        <p:nvSpPr>
          <p:cNvPr id="2" name="TextBox 1"/>
          <p:cNvSpPr txBox="1"/>
          <p:nvPr/>
        </p:nvSpPr>
        <p:spPr>
          <a:xfrm>
            <a:off x="899592" y="0"/>
            <a:ext cx="7510691" cy="264906"/>
          </a:xfrm>
          <a:prstGeom prst="rect">
            <a:avLst/>
          </a:prstGeom>
          <a:noFill/>
        </p:spPr>
        <p:txBody>
          <a:bodyPr wrap="square" lIns="48984" tIns="24492" rIns="48984" bIns="24492" rtlCol="0">
            <a:spAutoFit/>
          </a:bodyPr>
          <a:lstStyle/>
          <a:p>
            <a:pPr algn="ctr"/>
            <a:r>
              <a:rPr lang="ru-RU" sz="1400" b="1" dirty="0" smtClean="0">
                <a:solidFill>
                  <a:schemeClr val="accent1">
                    <a:lumMod val="75000"/>
                  </a:schemeClr>
                </a:solidFill>
              </a:rPr>
              <a:t>ЖОБАЛЫҚ БАСҚАРУДЫҢ САЛАЛЫҚ ЖҮЙЕСІ</a:t>
            </a:r>
            <a:endParaRPr lang="ru-RU" sz="1400" b="1" dirty="0">
              <a:solidFill>
                <a:schemeClr val="accent1">
                  <a:lumMod val="75000"/>
                </a:schemeClr>
              </a:solidFill>
            </a:endParaRPr>
          </a:p>
        </p:txBody>
      </p:sp>
      <p:sp>
        <p:nvSpPr>
          <p:cNvPr id="74" name="Прямоугольник 73"/>
          <p:cNvSpPr/>
          <p:nvPr/>
        </p:nvSpPr>
        <p:spPr>
          <a:xfrm>
            <a:off x="7773784" y="1183024"/>
            <a:ext cx="1272999" cy="385757"/>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800" b="1" dirty="0" err="1" smtClean="0">
                <a:latin typeface="Arial" pitchFamily="34" charset="0"/>
                <a:cs typeface="Arial" pitchFamily="34" charset="0"/>
              </a:rPr>
              <a:t>Мемлекеттік</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бағдарламаның</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сараптамалық</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кеңесі</a:t>
            </a:r>
            <a:endParaRPr lang="ru-RU" sz="800" b="1" dirty="0">
              <a:latin typeface="Arial" pitchFamily="34" charset="0"/>
              <a:cs typeface="Arial" pitchFamily="34" charset="0"/>
            </a:endParaRPr>
          </a:p>
        </p:txBody>
      </p:sp>
      <p:sp>
        <p:nvSpPr>
          <p:cNvPr id="128" name="Прямоугольник 127"/>
          <p:cNvSpPr/>
          <p:nvPr/>
        </p:nvSpPr>
        <p:spPr>
          <a:xfrm>
            <a:off x="63784" y="3733903"/>
            <a:ext cx="1278221" cy="267249"/>
          </a:xfrm>
          <a:prstGeom prst="rect">
            <a:avLst/>
          </a:prstGeom>
          <a:solidFill>
            <a:schemeClr val="accent2">
              <a:lumMod val="60000"/>
              <a:lumOff val="40000"/>
            </a:schemeClr>
          </a:solidFill>
          <a:ln>
            <a:solidFill>
              <a:srgbClr val="C00000"/>
            </a:solidFill>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endParaRPr lang="ru-RU" sz="1000" dirty="0"/>
          </a:p>
        </p:txBody>
      </p:sp>
      <p:sp>
        <p:nvSpPr>
          <p:cNvPr id="206" name="Прямоугольник 205"/>
          <p:cNvSpPr/>
          <p:nvPr/>
        </p:nvSpPr>
        <p:spPr>
          <a:xfrm>
            <a:off x="348397" y="4115187"/>
            <a:ext cx="821114" cy="1748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t>1-топ </a:t>
            </a:r>
            <a:r>
              <a:rPr lang="ru-RU" sz="600" dirty="0" err="1" smtClean="0"/>
              <a:t>жобаларының</a:t>
            </a:r>
            <a:r>
              <a:rPr lang="ru-RU" sz="600" dirty="0" smtClean="0"/>
              <a:t> </a:t>
            </a:r>
            <a:r>
              <a:rPr lang="ru-RU" sz="600" dirty="0" err="1" smtClean="0"/>
              <a:t>әкімшісі</a:t>
            </a:r>
            <a:endParaRPr lang="ru-RU" sz="600" dirty="0"/>
          </a:p>
        </p:txBody>
      </p:sp>
      <p:sp>
        <p:nvSpPr>
          <p:cNvPr id="207" name="Прямоугольник 206"/>
          <p:cNvSpPr/>
          <p:nvPr/>
        </p:nvSpPr>
        <p:spPr>
          <a:xfrm>
            <a:off x="348397" y="4351554"/>
            <a:ext cx="821114" cy="1748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t>2-топ </a:t>
            </a:r>
            <a:r>
              <a:rPr lang="ru-RU" sz="600" dirty="0" err="1" smtClean="0"/>
              <a:t>жобаларының</a:t>
            </a:r>
            <a:r>
              <a:rPr lang="ru-RU" sz="600" dirty="0" smtClean="0"/>
              <a:t> </a:t>
            </a:r>
            <a:r>
              <a:rPr lang="ru-RU" sz="600" dirty="0" err="1"/>
              <a:t>әкімшісі</a:t>
            </a:r>
            <a:endParaRPr lang="ru-RU" sz="600" dirty="0"/>
          </a:p>
        </p:txBody>
      </p:sp>
      <p:sp>
        <p:nvSpPr>
          <p:cNvPr id="208" name="Прямоугольник 207"/>
          <p:cNvSpPr/>
          <p:nvPr/>
        </p:nvSpPr>
        <p:spPr>
          <a:xfrm>
            <a:off x="348397" y="4593095"/>
            <a:ext cx="821114" cy="1748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t>3-топ </a:t>
            </a:r>
            <a:r>
              <a:rPr lang="ru-RU" sz="600" dirty="0" err="1" smtClean="0"/>
              <a:t>жобаларының</a:t>
            </a:r>
            <a:r>
              <a:rPr lang="ru-RU" sz="600" dirty="0" smtClean="0"/>
              <a:t> </a:t>
            </a:r>
            <a:r>
              <a:rPr lang="ru-RU" sz="600" dirty="0" err="1"/>
              <a:t>әкімшісі</a:t>
            </a:r>
            <a:endParaRPr lang="ru-RU" sz="600" dirty="0"/>
          </a:p>
        </p:txBody>
      </p:sp>
      <p:sp>
        <p:nvSpPr>
          <p:cNvPr id="209" name="Прямоугольник 208"/>
          <p:cNvSpPr/>
          <p:nvPr/>
        </p:nvSpPr>
        <p:spPr>
          <a:xfrm>
            <a:off x="348397" y="4831907"/>
            <a:ext cx="821114" cy="17486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t>4-топ </a:t>
            </a:r>
            <a:r>
              <a:rPr lang="ru-RU" sz="600" dirty="0" err="1" smtClean="0"/>
              <a:t>жобаларының</a:t>
            </a:r>
            <a:r>
              <a:rPr lang="ru-RU" sz="600" dirty="0" smtClean="0"/>
              <a:t> </a:t>
            </a:r>
            <a:r>
              <a:rPr lang="ru-RU" sz="600" dirty="0" err="1"/>
              <a:t>әкімшісі</a:t>
            </a:r>
            <a:endParaRPr lang="ru-RU" sz="600" dirty="0"/>
          </a:p>
        </p:txBody>
      </p:sp>
      <p:sp>
        <p:nvSpPr>
          <p:cNvPr id="211" name="TextBox 210">
            <a:hlinkClick r:id="rId3" action="ppaction://hlinksldjump"/>
          </p:cNvPr>
          <p:cNvSpPr txBox="1"/>
          <p:nvPr/>
        </p:nvSpPr>
        <p:spPr>
          <a:xfrm>
            <a:off x="63784" y="3726637"/>
            <a:ext cx="1105727" cy="157184"/>
          </a:xfrm>
          <a:prstGeom prst="rect">
            <a:avLst/>
          </a:prstGeom>
          <a:noFill/>
        </p:spPr>
        <p:txBody>
          <a:bodyPr wrap="square" lIns="48984" tIns="24492" rIns="48984" bIns="24492" rtlCol="0">
            <a:spAutoFit/>
          </a:bodyPr>
          <a:lstStyle/>
          <a:p>
            <a:pPr algn="ctr"/>
            <a:r>
              <a:rPr lang="ru-RU" sz="700" dirty="0" err="1" smtClean="0">
                <a:solidFill>
                  <a:schemeClr val="bg1"/>
                </a:solidFill>
              </a:rPr>
              <a:t>Өңірлік</a:t>
            </a:r>
            <a:r>
              <a:rPr lang="ru-RU" sz="700" dirty="0" smtClean="0">
                <a:solidFill>
                  <a:schemeClr val="bg1"/>
                </a:solidFill>
              </a:rPr>
              <a:t> </a:t>
            </a:r>
            <a:r>
              <a:rPr lang="ru-RU" sz="700" dirty="0" err="1" smtClean="0">
                <a:solidFill>
                  <a:schemeClr val="bg1"/>
                </a:solidFill>
              </a:rPr>
              <a:t>жобалық</a:t>
            </a:r>
            <a:r>
              <a:rPr lang="ru-RU" sz="700" dirty="0" smtClean="0">
                <a:solidFill>
                  <a:schemeClr val="bg1"/>
                </a:solidFill>
              </a:rPr>
              <a:t> офис</a:t>
            </a:r>
            <a:endParaRPr lang="ru-RU" sz="700" dirty="0">
              <a:solidFill>
                <a:schemeClr val="bg1"/>
              </a:solidFill>
            </a:endParaRPr>
          </a:p>
        </p:txBody>
      </p:sp>
      <p:cxnSp>
        <p:nvCxnSpPr>
          <p:cNvPr id="228" name="Соединительная линия уступом 227"/>
          <p:cNvCxnSpPr>
            <a:stCxn id="19" idx="1"/>
            <a:endCxn id="115" idx="0"/>
          </p:cNvCxnSpPr>
          <p:nvPr/>
        </p:nvCxnSpPr>
        <p:spPr>
          <a:xfrm rot="10800000" flipV="1">
            <a:off x="695142" y="844924"/>
            <a:ext cx="2391435" cy="286666"/>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1" name="Соединительная линия уступом 230"/>
          <p:cNvCxnSpPr>
            <a:stCxn id="19" idx="3"/>
            <a:endCxn id="74" idx="0"/>
          </p:cNvCxnSpPr>
          <p:nvPr/>
        </p:nvCxnSpPr>
        <p:spPr>
          <a:xfrm>
            <a:off x="6057424" y="844924"/>
            <a:ext cx="2352860" cy="338100"/>
          </a:xfrm>
          <a:prstGeom prst="bentConnector2">
            <a:avLst/>
          </a:prstGeom>
        </p:spPr>
        <p:style>
          <a:lnRef idx="1">
            <a:schemeClr val="accent1"/>
          </a:lnRef>
          <a:fillRef idx="0">
            <a:schemeClr val="accent1"/>
          </a:fillRef>
          <a:effectRef idx="0">
            <a:schemeClr val="accent1"/>
          </a:effectRef>
          <a:fontRef idx="minor">
            <a:schemeClr val="tx1"/>
          </a:fontRef>
        </p:style>
      </p:cxnSp>
      <p:graphicFrame>
        <p:nvGraphicFramePr>
          <p:cNvPr id="19" name="Таблица 18"/>
          <p:cNvGraphicFramePr>
            <a:graphicFrameLocks noGrp="1"/>
          </p:cNvGraphicFramePr>
          <p:nvPr>
            <p:extLst/>
          </p:nvPr>
        </p:nvGraphicFramePr>
        <p:xfrm>
          <a:off x="3086576" y="483518"/>
          <a:ext cx="2970848" cy="722812"/>
        </p:xfrm>
        <a:graphic>
          <a:graphicData uri="http://schemas.openxmlformats.org/drawingml/2006/table">
            <a:tbl>
              <a:tblPr firstRow="1" bandRow="1">
                <a:tableStyleId>{5C22544A-7EE6-4342-B048-85BDC9FD1C3A}</a:tableStyleId>
              </a:tblPr>
              <a:tblGrid>
                <a:gridCol w="1485424"/>
                <a:gridCol w="1485424"/>
              </a:tblGrid>
              <a:tr h="254080">
                <a:tc gridSpan="2">
                  <a:txBody>
                    <a:bodyPr/>
                    <a:lstStyle/>
                    <a:p>
                      <a:pPr algn="ctr"/>
                      <a:r>
                        <a:rPr lang="ru-RU" sz="800" b="1" kern="1200" dirty="0" smtClean="0">
                          <a:solidFill>
                            <a:schemeClr val="lt1"/>
                          </a:solidFill>
                          <a:latin typeface="Arial" pitchFamily="34" charset="0"/>
                          <a:ea typeface="+mn-ea"/>
                          <a:cs typeface="Arial" pitchFamily="34" charset="0"/>
                        </a:rPr>
                        <a:t>БАСҚАРУШЫ КЕҢЕС</a:t>
                      </a:r>
                    </a:p>
                    <a:p>
                      <a:pPr marL="0" algn="ctr" defTabSz="914400" rtl="0" eaLnBrk="1" latinLnBrk="0" hangingPunct="1"/>
                      <a:r>
                        <a:rPr lang="ru-RU" sz="800" b="1" kern="1200" dirty="0" err="1" smtClean="0">
                          <a:solidFill>
                            <a:schemeClr val="lt1"/>
                          </a:solidFill>
                          <a:latin typeface="Arial" pitchFamily="34" charset="0"/>
                          <a:ea typeface="+mn-ea"/>
                          <a:cs typeface="Arial" pitchFamily="34" charset="0"/>
                        </a:rPr>
                        <a:t>Төраға</a:t>
                      </a:r>
                      <a:r>
                        <a:rPr lang="ru-RU" sz="800" b="1" kern="1200" dirty="0" smtClean="0">
                          <a:solidFill>
                            <a:schemeClr val="lt1"/>
                          </a:solidFill>
                          <a:latin typeface="Arial" pitchFamily="34" charset="0"/>
                          <a:ea typeface="+mn-ea"/>
                          <a:cs typeface="Arial" pitchFamily="34" charset="0"/>
                        </a:rPr>
                        <a:t> – Премьер-</a:t>
                      </a:r>
                      <a:r>
                        <a:rPr lang="ru-RU" sz="800" b="1" kern="1200" dirty="0" err="1" smtClean="0">
                          <a:solidFill>
                            <a:schemeClr val="lt1"/>
                          </a:solidFill>
                          <a:latin typeface="Arial" pitchFamily="34" charset="0"/>
                          <a:ea typeface="+mn-ea"/>
                          <a:cs typeface="Arial" pitchFamily="34" charset="0"/>
                        </a:rPr>
                        <a:t>Министрдің</a:t>
                      </a:r>
                      <a:r>
                        <a:rPr lang="ru-RU" sz="800" b="1" kern="1200" baseline="0" dirty="0" smtClean="0">
                          <a:solidFill>
                            <a:schemeClr val="lt1"/>
                          </a:solidFill>
                          <a:latin typeface="Arial" pitchFamily="34" charset="0"/>
                          <a:ea typeface="+mn-ea"/>
                          <a:cs typeface="Arial" pitchFamily="34" charset="0"/>
                        </a:rPr>
                        <a:t> </a:t>
                      </a:r>
                      <a:r>
                        <a:rPr lang="ru-RU" sz="800" b="1" kern="1200" baseline="0" dirty="0" err="1" smtClean="0">
                          <a:solidFill>
                            <a:schemeClr val="lt1"/>
                          </a:solidFill>
                          <a:latin typeface="Arial" pitchFamily="34" charset="0"/>
                          <a:ea typeface="+mn-ea"/>
                          <a:cs typeface="Arial" pitchFamily="34" charset="0"/>
                        </a:rPr>
                        <a:t>орынбасары</a:t>
                      </a:r>
                      <a:endParaRPr lang="ru-RU" sz="800" b="1" kern="1200" dirty="0" smtClean="0">
                        <a:solidFill>
                          <a:schemeClr val="lt1"/>
                        </a:solidFill>
                        <a:latin typeface="Arial" pitchFamily="34" charset="0"/>
                        <a:ea typeface="+mn-ea"/>
                        <a:cs typeface="Arial" pitchFamily="34" charset="0"/>
                      </a:endParaRPr>
                    </a:p>
                  </a:txBody>
                  <a:tcPr marL="48986" marR="48986" marT="24493" marB="24493">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ru-RU" dirty="0"/>
                    </a:p>
                  </a:txBody>
                  <a:tcPr/>
                </a:tc>
              </a:tr>
              <a:tr h="311697">
                <a:tc>
                  <a:txBody>
                    <a:bodyPr/>
                    <a:lstStyle/>
                    <a:p>
                      <a:r>
                        <a:rPr lang="ru-RU" sz="500" b="1" dirty="0" err="1" smtClean="0">
                          <a:solidFill>
                            <a:schemeClr val="accent1">
                              <a:lumMod val="75000"/>
                            </a:schemeClr>
                          </a:solidFill>
                          <a:latin typeface="Arial" panose="020B0604020202020204" pitchFamily="34" charset="0"/>
                          <a:cs typeface="Arial" panose="020B0604020202020204" pitchFamily="34" charset="0"/>
                        </a:rPr>
                        <a:t>Құрамы</a:t>
                      </a:r>
                      <a:r>
                        <a:rPr lang="ru-RU" sz="500" b="1" baseline="0" dirty="0" smtClean="0">
                          <a:solidFill>
                            <a:schemeClr val="accent1">
                              <a:lumMod val="75000"/>
                            </a:schemeClr>
                          </a:solidFill>
                          <a:latin typeface="Arial" panose="020B0604020202020204" pitchFamily="34" charset="0"/>
                          <a:cs typeface="Arial" panose="020B0604020202020204" pitchFamily="34" charset="0"/>
                        </a:rPr>
                        <a:t> </a:t>
                      </a:r>
                      <a:r>
                        <a:rPr lang="ru-RU" sz="500" b="1" dirty="0" smtClean="0">
                          <a:solidFill>
                            <a:schemeClr val="accent1">
                              <a:lumMod val="75000"/>
                            </a:schemeClr>
                          </a:solidFill>
                          <a:latin typeface="Arial" panose="020B0604020202020204" pitchFamily="34" charset="0"/>
                          <a:cs typeface="Arial" panose="020B0604020202020204" pitchFamily="34" charset="0"/>
                        </a:rPr>
                        <a:t>: </a:t>
                      </a:r>
                    </a:p>
                    <a:p>
                      <a:r>
                        <a:rPr lang="ru-RU" sz="500" b="1" dirty="0" smtClean="0">
                          <a:solidFill>
                            <a:schemeClr val="accent1">
                              <a:lumMod val="75000"/>
                            </a:schemeClr>
                          </a:solidFill>
                          <a:latin typeface="Arial" panose="020B0604020202020204" pitchFamily="34" charset="0"/>
                          <a:cs typeface="Arial" panose="020B0604020202020204" pitchFamily="34" charset="0"/>
                        </a:rPr>
                        <a:t>- ПМК, </a:t>
                      </a:r>
                      <a:r>
                        <a:rPr lang="ru-RU" sz="500" b="1" dirty="0" err="1" smtClean="0">
                          <a:solidFill>
                            <a:schemeClr val="accent1">
                              <a:lumMod val="75000"/>
                            </a:schemeClr>
                          </a:solidFill>
                          <a:latin typeface="Arial" panose="020B0604020202020204" pitchFamily="34" charset="0"/>
                          <a:cs typeface="Arial" panose="020B0604020202020204" pitchFamily="34" charset="0"/>
                        </a:rPr>
                        <a:t>министрлер</a:t>
                      </a:r>
                      <a:r>
                        <a:rPr lang="ru-RU" sz="500" b="1" dirty="0" smtClean="0">
                          <a:solidFill>
                            <a:schemeClr val="accent1">
                              <a:lumMod val="75000"/>
                            </a:schemeClr>
                          </a:solidFill>
                          <a:latin typeface="Arial" panose="020B0604020202020204" pitchFamily="34" charset="0"/>
                          <a:cs typeface="Arial" panose="020B0604020202020204" pitchFamily="34" charset="0"/>
                        </a:rPr>
                        <a:t> (ҰЭМ, </a:t>
                      </a:r>
                      <a:r>
                        <a:rPr lang="ru-RU" sz="500" b="1" dirty="0" err="1" smtClean="0">
                          <a:solidFill>
                            <a:schemeClr val="accent1">
                              <a:lumMod val="75000"/>
                            </a:schemeClr>
                          </a:solidFill>
                          <a:latin typeface="Arial" panose="020B0604020202020204" pitchFamily="34" charset="0"/>
                          <a:cs typeface="Arial" panose="020B0604020202020204" pitchFamily="34" charset="0"/>
                        </a:rPr>
                        <a:t>Қаржымині</a:t>
                      </a:r>
                      <a:r>
                        <a:rPr lang="ru-RU" sz="500" b="1" dirty="0" smtClean="0">
                          <a:solidFill>
                            <a:schemeClr val="accent1">
                              <a:lumMod val="75000"/>
                            </a:schemeClr>
                          </a:solidFill>
                          <a:latin typeface="Arial" panose="020B0604020202020204" pitchFamily="34" charset="0"/>
                          <a:cs typeface="Arial" panose="020B0604020202020204" pitchFamily="34" charset="0"/>
                        </a:rPr>
                        <a:t>, Әділетмині, ИДМ, </a:t>
                      </a:r>
                      <a:r>
                        <a:rPr lang="ru-RU" sz="500" b="1" dirty="0" err="1" smtClean="0">
                          <a:solidFill>
                            <a:schemeClr val="accent1">
                              <a:lumMod val="75000"/>
                            </a:schemeClr>
                          </a:solidFill>
                          <a:latin typeface="Arial" panose="020B0604020202020204" pitchFamily="34" charset="0"/>
                          <a:cs typeface="Arial" panose="020B0604020202020204" pitchFamily="34" charset="0"/>
                        </a:rPr>
                        <a:t>т.б</a:t>
                      </a:r>
                      <a:r>
                        <a:rPr lang="ru-RU" sz="500" b="1" dirty="0" smtClean="0">
                          <a:solidFill>
                            <a:schemeClr val="accent1">
                              <a:lumMod val="75000"/>
                            </a:schemeClr>
                          </a:solidFill>
                          <a:latin typeface="Arial" panose="020B0604020202020204" pitchFamily="34" charset="0"/>
                          <a:cs typeface="Arial" panose="020B0604020202020204" pitchFamily="34" charset="0"/>
                        </a:rPr>
                        <a:t>.)</a:t>
                      </a:r>
                    </a:p>
                    <a:p>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Атамекен</a:t>
                      </a:r>
                      <a:r>
                        <a:rPr lang="ru-RU" sz="500" b="1" dirty="0" smtClean="0">
                          <a:solidFill>
                            <a:schemeClr val="accent1">
                              <a:lumMod val="75000"/>
                            </a:schemeClr>
                          </a:solidFill>
                          <a:latin typeface="Arial" panose="020B0604020202020204" pitchFamily="34" charset="0"/>
                          <a:cs typeface="Arial" panose="020B0604020202020204" pitchFamily="34" charset="0"/>
                        </a:rPr>
                        <a:t>» ҰКП</a:t>
                      </a:r>
                    </a:p>
                    <a:p>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ұлттық</a:t>
                      </a:r>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компаниялар</a:t>
                      </a:r>
                      <a:endParaRPr lang="ru-RU" sz="500" b="1" dirty="0" smtClean="0">
                        <a:solidFill>
                          <a:schemeClr val="accent1">
                            <a:lumMod val="75000"/>
                          </a:schemeClr>
                        </a:solidFill>
                        <a:latin typeface="Arial" panose="020B0604020202020204" pitchFamily="34" charset="0"/>
                        <a:cs typeface="Arial" panose="020B0604020202020204" pitchFamily="34" charset="0"/>
                      </a:endParaRPr>
                    </a:p>
                  </a:txBody>
                  <a:tcPr marL="48986" marR="48986" marT="24493" marB="24493">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ru-RU" sz="500" b="1" dirty="0" err="1" smtClean="0">
                          <a:solidFill>
                            <a:schemeClr val="accent1">
                              <a:lumMod val="75000"/>
                            </a:schemeClr>
                          </a:solidFill>
                          <a:latin typeface="Arial" panose="020B0604020202020204" pitchFamily="34" charset="0"/>
                          <a:cs typeface="Arial" panose="020B0604020202020204" pitchFamily="34" charset="0"/>
                        </a:rPr>
                        <a:t>Функциялары</a:t>
                      </a:r>
                      <a:r>
                        <a:rPr lang="ru-RU" sz="500" b="1" dirty="0" smtClean="0">
                          <a:solidFill>
                            <a:schemeClr val="accent1">
                              <a:lumMod val="75000"/>
                            </a:schemeClr>
                          </a:solidFill>
                          <a:latin typeface="Arial" panose="020B0604020202020204" pitchFamily="34" charset="0"/>
                          <a:cs typeface="Arial" panose="020B0604020202020204" pitchFamily="34" charset="0"/>
                        </a:rPr>
                        <a:t>:</a:t>
                      </a:r>
                    </a:p>
                    <a:p>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шешім</a:t>
                      </a:r>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қабылдау</a:t>
                      </a:r>
                      <a:endParaRPr lang="ru-RU" sz="500" b="1" dirty="0" smtClean="0">
                        <a:solidFill>
                          <a:schemeClr val="accent1">
                            <a:lumMod val="75000"/>
                          </a:schemeClr>
                        </a:solidFill>
                        <a:latin typeface="Arial" panose="020B0604020202020204" pitchFamily="34" charset="0"/>
                        <a:cs typeface="Arial" panose="020B0604020202020204" pitchFamily="34" charset="0"/>
                      </a:endParaRPr>
                    </a:p>
                    <a:p>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проблемаларды</a:t>
                      </a:r>
                      <a:r>
                        <a:rPr lang="ru-RU" sz="500" b="1" baseline="0" dirty="0" smtClean="0">
                          <a:solidFill>
                            <a:schemeClr val="accent1">
                              <a:lumMod val="75000"/>
                            </a:schemeClr>
                          </a:solidFill>
                          <a:latin typeface="Arial" panose="020B0604020202020204" pitchFamily="34" charset="0"/>
                          <a:cs typeface="Arial" panose="020B0604020202020204" pitchFamily="34" charset="0"/>
                        </a:rPr>
                        <a:t> </a:t>
                      </a:r>
                      <a:r>
                        <a:rPr lang="ru-RU" sz="500" b="1" baseline="0" dirty="0" err="1" smtClean="0">
                          <a:solidFill>
                            <a:schemeClr val="accent1">
                              <a:lumMod val="75000"/>
                            </a:schemeClr>
                          </a:solidFill>
                          <a:latin typeface="Arial" panose="020B0604020202020204" pitchFamily="34" charset="0"/>
                          <a:cs typeface="Arial" panose="020B0604020202020204" pitchFamily="34" charset="0"/>
                        </a:rPr>
                        <a:t>жою</a:t>
                      </a:r>
                      <a:endParaRPr lang="ru-RU" sz="500" b="1" dirty="0" smtClean="0">
                        <a:solidFill>
                          <a:schemeClr val="accent1">
                            <a:lumMod val="75000"/>
                          </a:schemeClr>
                        </a:solidFill>
                        <a:latin typeface="Arial" panose="020B0604020202020204" pitchFamily="34" charset="0"/>
                        <a:cs typeface="Arial" panose="020B0604020202020204" pitchFamily="34" charset="0"/>
                      </a:endParaRPr>
                    </a:p>
                    <a:p>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нәтижелерді</a:t>
                      </a:r>
                      <a:r>
                        <a:rPr lang="ru-RU" sz="500" b="1" dirty="0" smtClean="0">
                          <a:solidFill>
                            <a:schemeClr val="accent1">
                              <a:lumMod val="75000"/>
                            </a:schemeClr>
                          </a:solidFill>
                          <a:latin typeface="Arial" panose="020B0604020202020204" pitchFamily="34" charset="0"/>
                          <a:cs typeface="Arial" panose="020B0604020202020204" pitchFamily="34" charset="0"/>
                        </a:rPr>
                        <a:t> </a:t>
                      </a:r>
                      <a:r>
                        <a:rPr lang="ru-RU" sz="500" b="1" dirty="0" err="1" smtClean="0">
                          <a:solidFill>
                            <a:schemeClr val="accent1">
                              <a:lumMod val="75000"/>
                            </a:schemeClr>
                          </a:solidFill>
                          <a:latin typeface="Arial" panose="020B0604020202020204" pitchFamily="34" charset="0"/>
                          <a:cs typeface="Arial" panose="020B0604020202020204" pitchFamily="34" charset="0"/>
                        </a:rPr>
                        <a:t>бағалау</a:t>
                      </a:r>
                      <a:endParaRPr lang="ru-RU" sz="500" b="1" dirty="0" smtClean="0">
                        <a:solidFill>
                          <a:schemeClr val="accent1">
                            <a:lumMod val="75000"/>
                          </a:schemeClr>
                        </a:solidFill>
                        <a:latin typeface="Arial" panose="020B0604020202020204" pitchFamily="34" charset="0"/>
                        <a:cs typeface="Arial" panose="020B0604020202020204" pitchFamily="34" charset="0"/>
                      </a:endParaRPr>
                    </a:p>
                  </a:txBody>
                  <a:tcPr marL="48986" marR="48986" marT="24493" marB="24493">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115" name="Прямоугольник 114"/>
          <p:cNvSpPr/>
          <p:nvPr/>
        </p:nvSpPr>
        <p:spPr>
          <a:xfrm>
            <a:off x="58641" y="1131590"/>
            <a:ext cx="1272999" cy="437191"/>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800" b="1" dirty="0" err="1" smtClean="0">
                <a:latin typeface="Arial" pitchFamily="34" charset="0"/>
                <a:cs typeface="Arial" pitchFamily="34" charset="0"/>
              </a:rPr>
              <a:t>Әкім</a:t>
            </a:r>
            <a:r>
              <a:rPr lang="ru-RU" sz="800" b="1" dirty="0" smtClean="0">
                <a:latin typeface="Arial" pitchFamily="34" charset="0"/>
                <a:cs typeface="Arial" pitchFamily="34" charset="0"/>
              </a:rPr>
              <a:t> – </a:t>
            </a:r>
            <a:r>
              <a:rPr lang="ru-RU" sz="800" b="1" dirty="0" err="1" smtClean="0">
                <a:latin typeface="Arial" pitchFamily="34" charset="0"/>
                <a:cs typeface="Arial" pitchFamily="34" charset="0"/>
              </a:rPr>
              <a:t>Мемлекеттік</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бағдарламаның</a:t>
            </a:r>
            <a:r>
              <a:rPr lang="ru-RU" sz="800" b="1" dirty="0" smtClean="0">
                <a:latin typeface="Arial" pitchFamily="34" charset="0"/>
                <a:cs typeface="Arial" pitchFamily="34" charset="0"/>
              </a:rPr>
              <a:t> </a:t>
            </a:r>
            <a:r>
              <a:rPr lang="ru-RU" sz="800" b="1" dirty="0" err="1">
                <a:latin typeface="Arial" pitchFamily="34" charset="0"/>
                <a:cs typeface="Arial" pitchFamily="34" charset="0"/>
              </a:rPr>
              <a:t>өңірдегі</a:t>
            </a:r>
            <a:r>
              <a:rPr lang="ru-RU" sz="800" b="1" dirty="0">
                <a:latin typeface="Arial" pitchFamily="34" charset="0"/>
                <a:cs typeface="Arial" pitchFamily="34" charset="0"/>
              </a:rPr>
              <a:t> </a:t>
            </a:r>
            <a:r>
              <a:rPr lang="ru-RU" sz="800" b="1" dirty="0" err="1" smtClean="0">
                <a:latin typeface="Arial" pitchFamily="34" charset="0"/>
                <a:cs typeface="Arial" pitchFamily="34" charset="0"/>
              </a:rPr>
              <a:t>жетекшісі</a:t>
            </a:r>
            <a:endParaRPr lang="ru-RU" sz="800" b="1" dirty="0">
              <a:latin typeface="Arial" pitchFamily="34" charset="0"/>
              <a:cs typeface="Arial" pitchFamily="34" charset="0"/>
            </a:endParaRPr>
          </a:p>
        </p:txBody>
      </p:sp>
      <p:sp>
        <p:nvSpPr>
          <p:cNvPr id="140" name="Прямоугольник 139"/>
          <p:cNvSpPr/>
          <p:nvPr/>
        </p:nvSpPr>
        <p:spPr>
          <a:xfrm>
            <a:off x="1510393" y="1848367"/>
            <a:ext cx="1272999" cy="376744"/>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900" dirty="0" err="1" smtClean="0"/>
              <a:t>Аралас</a:t>
            </a:r>
            <a:r>
              <a:rPr lang="ru-RU" sz="900" dirty="0" smtClean="0"/>
              <a:t> </a:t>
            </a:r>
            <a:r>
              <a:rPr lang="ru-RU" sz="900" dirty="0" err="1" smtClean="0"/>
              <a:t>бағдарламалар</a:t>
            </a:r>
            <a:endParaRPr lang="ru-RU" sz="900" dirty="0"/>
          </a:p>
        </p:txBody>
      </p:sp>
      <p:sp>
        <p:nvSpPr>
          <p:cNvPr id="142" name="Прямоугольник 141"/>
          <p:cNvSpPr/>
          <p:nvPr/>
        </p:nvSpPr>
        <p:spPr>
          <a:xfrm>
            <a:off x="6331787" y="1848366"/>
            <a:ext cx="1272999" cy="385757"/>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900" dirty="0" err="1" smtClean="0"/>
              <a:t>Ұзақ</a:t>
            </a:r>
            <a:r>
              <a:rPr lang="ru-RU" sz="900" dirty="0" smtClean="0"/>
              <a:t> </a:t>
            </a:r>
            <a:r>
              <a:rPr lang="ru-RU" sz="900" dirty="0" err="1" smtClean="0"/>
              <a:t>мерзімді</a:t>
            </a:r>
            <a:r>
              <a:rPr lang="ru-RU" sz="900" dirty="0" smtClean="0"/>
              <a:t> </a:t>
            </a:r>
            <a:r>
              <a:rPr lang="ru-RU" sz="900" dirty="0" err="1" smtClean="0"/>
              <a:t>салалық</a:t>
            </a:r>
            <a:r>
              <a:rPr lang="ru-RU" sz="900" dirty="0" smtClean="0"/>
              <a:t> </a:t>
            </a:r>
            <a:r>
              <a:rPr lang="ru-RU" sz="900" dirty="0" err="1" smtClean="0"/>
              <a:t>бағдарламалар</a:t>
            </a:r>
            <a:endParaRPr lang="ru-RU" sz="900" dirty="0"/>
          </a:p>
        </p:txBody>
      </p:sp>
      <p:sp>
        <p:nvSpPr>
          <p:cNvPr id="147" name="Прямоугольник 146"/>
          <p:cNvSpPr/>
          <p:nvPr/>
        </p:nvSpPr>
        <p:spPr>
          <a:xfrm>
            <a:off x="1520842" y="2328314"/>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latin typeface="Arial" panose="020B0604020202020204" pitchFamily="34" charset="0"/>
                <a:cs typeface="Arial" panose="020B0604020202020204" pitchFamily="34" charset="0"/>
              </a:rPr>
              <a:t>АӨК </a:t>
            </a:r>
            <a:r>
              <a:rPr lang="ru-RU" sz="600" dirty="0" err="1" smtClean="0">
                <a:latin typeface="Arial" panose="020B0604020202020204" pitchFamily="34" charset="0"/>
                <a:cs typeface="Arial" panose="020B0604020202020204" pitchFamily="34" charset="0"/>
              </a:rPr>
              <a:t>өнеркәсібі</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және</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көлік</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инфрақұрылымы</a:t>
            </a:r>
            <a:r>
              <a:rPr lang="ru-RU" sz="600" dirty="0" smtClean="0">
                <a:latin typeface="Arial" panose="020B0604020202020204" pitchFamily="34" charset="0"/>
                <a:cs typeface="Arial" panose="020B0604020202020204" pitchFamily="34" charset="0"/>
              </a:rPr>
              <a:t> </a:t>
            </a:r>
            <a:endParaRPr lang="ru-RU" sz="600" dirty="0">
              <a:latin typeface="Arial" panose="020B0604020202020204" pitchFamily="34" charset="0"/>
              <a:cs typeface="Arial" panose="020B0604020202020204" pitchFamily="34" charset="0"/>
            </a:endParaRPr>
          </a:p>
        </p:txBody>
      </p:sp>
      <p:sp>
        <p:nvSpPr>
          <p:cNvPr id="149" name="Прямоугольник 148"/>
          <p:cNvSpPr/>
          <p:nvPr/>
        </p:nvSpPr>
        <p:spPr>
          <a:xfrm>
            <a:off x="1510393" y="2740500"/>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latin typeface="Arial" panose="020B0604020202020204" pitchFamily="34" charset="0"/>
                <a:cs typeface="Arial" panose="020B0604020202020204" pitchFamily="34" charset="0"/>
              </a:rPr>
              <a:t>АӨК-</a:t>
            </a:r>
            <a:r>
              <a:rPr lang="ru-RU" sz="600" dirty="0" err="1" smtClean="0">
                <a:latin typeface="Arial" panose="020B0604020202020204" pitchFamily="34" charset="0"/>
                <a:cs typeface="Arial" panose="020B0604020202020204" pitchFamily="34" charset="0"/>
              </a:rPr>
              <a:t>ге</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арналған</a:t>
            </a:r>
            <a:r>
              <a:rPr lang="ru-RU" sz="600" dirty="0" smtClean="0">
                <a:latin typeface="Arial" panose="020B0604020202020204" pitchFamily="34" charset="0"/>
                <a:cs typeface="Arial" panose="020B0604020202020204" pitchFamily="34" charset="0"/>
              </a:rPr>
              <a:t> энергетика</a:t>
            </a:r>
            <a:endParaRPr lang="ru-RU" sz="600" dirty="0">
              <a:latin typeface="Arial" panose="020B0604020202020204" pitchFamily="34" charset="0"/>
              <a:cs typeface="Arial" panose="020B0604020202020204" pitchFamily="34" charset="0"/>
            </a:endParaRPr>
          </a:p>
        </p:txBody>
      </p:sp>
      <p:sp>
        <p:nvSpPr>
          <p:cNvPr id="150" name="Прямоугольник 149"/>
          <p:cNvSpPr/>
          <p:nvPr/>
        </p:nvSpPr>
        <p:spPr>
          <a:xfrm>
            <a:off x="1510393" y="3150321"/>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a:latin typeface="Arial" panose="020B0604020202020204" pitchFamily="34" charset="0"/>
                <a:cs typeface="Arial" panose="020B0604020202020204" pitchFamily="34" charset="0"/>
              </a:rPr>
              <a:t>Қоғамда</a:t>
            </a:r>
            <a:r>
              <a:rPr lang="ru-RU" sz="600" dirty="0">
                <a:latin typeface="Arial" panose="020B0604020202020204" pitchFamily="34" charset="0"/>
                <a:cs typeface="Arial" panose="020B0604020202020204" pitchFamily="34" charset="0"/>
              </a:rPr>
              <a:t> а/ш </a:t>
            </a:r>
            <a:r>
              <a:rPr lang="ru-RU" sz="600" dirty="0" err="1" smtClean="0">
                <a:latin typeface="Arial" panose="020B0604020202020204" pitchFamily="34" charset="0"/>
                <a:cs typeface="Arial" panose="020B0604020202020204" pitchFamily="34" charset="0"/>
              </a:rPr>
              <a:t>жұмыскерлерінің</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имиджін</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қалыптастыру</a:t>
            </a:r>
            <a:r>
              <a:rPr lang="ru-RU" sz="600" dirty="0" smtClean="0">
                <a:latin typeface="Arial" panose="020B0604020202020204" pitchFamily="34" charset="0"/>
                <a:cs typeface="Arial" panose="020B0604020202020204" pitchFamily="34" charset="0"/>
              </a:rPr>
              <a:t>, </a:t>
            </a:r>
          </a:p>
          <a:p>
            <a:pPr algn="ctr"/>
            <a:r>
              <a:rPr lang="ru-RU" sz="600" dirty="0" smtClean="0">
                <a:latin typeface="Arial" panose="020B0604020202020204" pitchFamily="34" charset="0"/>
                <a:cs typeface="Arial" panose="020B0604020202020204" pitchFamily="34" charset="0"/>
              </a:rPr>
              <a:t>АӨК-</a:t>
            </a:r>
            <a:r>
              <a:rPr lang="ru-RU" sz="600" dirty="0" err="1" smtClean="0">
                <a:latin typeface="Arial" panose="020B0604020202020204" pitchFamily="34" charset="0"/>
                <a:cs typeface="Arial" panose="020B0604020202020204" pitchFamily="34" charset="0"/>
              </a:rPr>
              <a:t>ні</a:t>
            </a:r>
            <a:r>
              <a:rPr lang="ru-RU" sz="600" dirty="0" smtClean="0">
                <a:latin typeface="Arial" panose="020B0604020202020204" pitchFamily="34" charset="0"/>
                <a:cs typeface="Arial" panose="020B0604020202020204" pitchFamily="34" charset="0"/>
              </a:rPr>
              <a:t> цифрландыру</a:t>
            </a:r>
            <a:endParaRPr lang="ru-RU" sz="600" dirty="0">
              <a:latin typeface="Arial" panose="020B0604020202020204" pitchFamily="34" charset="0"/>
              <a:cs typeface="Arial" panose="020B0604020202020204" pitchFamily="34" charset="0"/>
            </a:endParaRPr>
          </a:p>
        </p:txBody>
      </p:sp>
      <p:sp>
        <p:nvSpPr>
          <p:cNvPr id="151" name="Прямоугольник 150"/>
          <p:cNvSpPr/>
          <p:nvPr/>
        </p:nvSpPr>
        <p:spPr>
          <a:xfrm>
            <a:off x="1510393" y="3560143"/>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smtClean="0">
                <a:latin typeface="Arial" panose="020B0604020202020204" pitchFamily="34" charset="0"/>
                <a:cs typeface="Arial" panose="020B0604020202020204" pitchFamily="34" charset="0"/>
              </a:rPr>
              <a:t>АӨК-</a:t>
            </a:r>
            <a:r>
              <a:rPr lang="ru-RU" sz="600" dirty="0" err="1" smtClean="0">
                <a:latin typeface="Arial" panose="020B0604020202020204" pitchFamily="34" charset="0"/>
                <a:cs typeface="Arial" panose="020B0604020202020204" pitchFamily="34" charset="0"/>
              </a:rPr>
              <a:t>ге</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арналған</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білім</a:t>
            </a:r>
            <a:endParaRPr lang="ru-RU" sz="600" dirty="0">
              <a:latin typeface="Arial" panose="020B0604020202020204" pitchFamily="34" charset="0"/>
              <a:cs typeface="Arial" panose="020B0604020202020204" pitchFamily="34" charset="0"/>
            </a:endParaRPr>
          </a:p>
        </p:txBody>
      </p:sp>
      <p:sp>
        <p:nvSpPr>
          <p:cNvPr id="152" name="Прямоугольник 151"/>
          <p:cNvSpPr/>
          <p:nvPr/>
        </p:nvSpPr>
        <p:spPr>
          <a:xfrm>
            <a:off x="1510393" y="3970091"/>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Ауыл</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халқының</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денсаулығын</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сақтау</a:t>
            </a:r>
            <a:endParaRPr lang="ru-RU" sz="600" dirty="0">
              <a:latin typeface="Arial" panose="020B0604020202020204" pitchFamily="34" charset="0"/>
              <a:cs typeface="Arial" panose="020B0604020202020204" pitchFamily="34" charset="0"/>
            </a:endParaRPr>
          </a:p>
        </p:txBody>
      </p:sp>
      <p:sp>
        <p:nvSpPr>
          <p:cNvPr id="153" name="Прямоугольник 152"/>
          <p:cNvSpPr/>
          <p:nvPr/>
        </p:nvSpPr>
        <p:spPr>
          <a:xfrm>
            <a:off x="1510393" y="4355805"/>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Ауылдық</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аумақтарды</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дамыту</a:t>
            </a:r>
            <a:endParaRPr lang="ru-RU" sz="600" dirty="0">
              <a:latin typeface="Arial" panose="020B0604020202020204" pitchFamily="34" charset="0"/>
              <a:cs typeface="Arial" panose="020B0604020202020204" pitchFamily="34" charset="0"/>
            </a:endParaRPr>
          </a:p>
        </p:txBody>
      </p:sp>
      <p:sp>
        <p:nvSpPr>
          <p:cNvPr id="154" name="Прямоугольник 153"/>
          <p:cNvSpPr/>
          <p:nvPr/>
        </p:nvSpPr>
        <p:spPr>
          <a:xfrm>
            <a:off x="1510393" y="4763430"/>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a:latin typeface="Arial" panose="020B0604020202020204" pitchFamily="34" charset="0"/>
                <a:cs typeface="Arial" panose="020B0604020202020204" pitchFamily="34" charset="0"/>
              </a:rPr>
              <a:t>А</a:t>
            </a:r>
            <a:r>
              <a:rPr lang="ru-RU" sz="600" dirty="0" err="1" smtClean="0">
                <a:latin typeface="Arial" panose="020B0604020202020204" pitchFamily="34" charset="0"/>
                <a:cs typeface="Arial" panose="020B0604020202020204" pitchFamily="34" charset="0"/>
              </a:rPr>
              <a:t>уылдық</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аумақтарда</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мәдениет</a:t>
            </a:r>
            <a:r>
              <a:rPr lang="ru-RU" sz="600" dirty="0" smtClean="0">
                <a:latin typeface="Arial" panose="020B0604020202020204" pitchFamily="34" charset="0"/>
                <a:cs typeface="Arial" panose="020B0604020202020204" pitchFamily="34" charset="0"/>
              </a:rPr>
              <a:t> пен </a:t>
            </a:r>
            <a:r>
              <a:rPr lang="ru-RU" sz="600" dirty="0" err="1" smtClean="0">
                <a:latin typeface="Arial" panose="020B0604020202020204" pitchFamily="34" charset="0"/>
                <a:cs typeface="Arial" panose="020B0604020202020204" pitchFamily="34" charset="0"/>
              </a:rPr>
              <a:t>спортты</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дамыту</a:t>
            </a:r>
            <a:endParaRPr lang="ru-RU" sz="600" dirty="0">
              <a:latin typeface="Arial" panose="020B0604020202020204" pitchFamily="34" charset="0"/>
              <a:cs typeface="Arial" panose="020B0604020202020204" pitchFamily="34" charset="0"/>
            </a:endParaRPr>
          </a:p>
        </p:txBody>
      </p:sp>
      <p:sp>
        <p:nvSpPr>
          <p:cNvPr id="156" name="Прямоугольник 155"/>
          <p:cNvSpPr/>
          <p:nvPr/>
        </p:nvSpPr>
        <p:spPr>
          <a:xfrm>
            <a:off x="6331279" y="2328314"/>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Етті</a:t>
            </a:r>
            <a:r>
              <a:rPr lang="ru-RU" sz="600" dirty="0" smtClean="0">
                <a:latin typeface="Arial" panose="020B0604020202020204" pitchFamily="34" charset="0"/>
                <a:cs typeface="Arial" panose="020B0604020202020204" pitchFamily="34" charset="0"/>
              </a:rPr>
              <a:t> мал </a:t>
            </a:r>
            <a:r>
              <a:rPr lang="ru-RU" sz="600" dirty="0" err="1" smtClean="0">
                <a:latin typeface="Arial" panose="020B0604020202020204" pitchFamily="34" charset="0"/>
                <a:cs typeface="Arial" panose="020B0604020202020204" pitchFamily="34" charset="0"/>
              </a:rPr>
              <a:t>шаруашылығы</a:t>
            </a:r>
            <a:endParaRPr lang="ru-RU" sz="600" dirty="0">
              <a:latin typeface="Arial" panose="020B0604020202020204" pitchFamily="34" charset="0"/>
              <a:cs typeface="Arial" panose="020B0604020202020204" pitchFamily="34" charset="0"/>
            </a:endParaRPr>
          </a:p>
        </p:txBody>
      </p:sp>
      <p:sp>
        <p:nvSpPr>
          <p:cNvPr id="157" name="Прямоугольник 156"/>
          <p:cNvSpPr/>
          <p:nvPr/>
        </p:nvSpPr>
        <p:spPr>
          <a:xfrm>
            <a:off x="6331279" y="2692286"/>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Қарқынды</a:t>
            </a:r>
            <a:r>
              <a:rPr lang="ru-RU" sz="600" dirty="0" smtClean="0">
                <a:latin typeface="Arial" panose="020B0604020202020204" pitchFamily="34" charset="0"/>
                <a:cs typeface="Arial" panose="020B0604020202020204" pitchFamily="34" charset="0"/>
              </a:rPr>
              <a:t> мал </a:t>
            </a:r>
            <a:r>
              <a:rPr lang="ru-RU" sz="600" dirty="0" err="1" smtClean="0">
                <a:latin typeface="Arial" panose="020B0604020202020204" pitchFamily="34" charset="0"/>
                <a:cs typeface="Arial" panose="020B0604020202020204" pitchFamily="34" charset="0"/>
              </a:rPr>
              <a:t>шаруашылығы</a:t>
            </a:r>
            <a:endParaRPr lang="ru-RU" sz="600" dirty="0">
              <a:latin typeface="Arial" panose="020B0604020202020204" pitchFamily="34" charset="0"/>
              <a:cs typeface="Arial" panose="020B0604020202020204" pitchFamily="34" charset="0"/>
            </a:endParaRPr>
          </a:p>
        </p:txBody>
      </p:sp>
      <p:sp>
        <p:nvSpPr>
          <p:cNvPr id="158" name="Прямоугольник 157"/>
          <p:cNvSpPr/>
          <p:nvPr/>
        </p:nvSpPr>
        <p:spPr>
          <a:xfrm>
            <a:off x="6331279" y="3055963"/>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Суармалы</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жерлер</a:t>
            </a:r>
            <a:endParaRPr lang="ru-RU" sz="600" dirty="0">
              <a:latin typeface="Arial" panose="020B0604020202020204" pitchFamily="34" charset="0"/>
              <a:cs typeface="Arial" panose="020B0604020202020204" pitchFamily="34" charset="0"/>
            </a:endParaRPr>
          </a:p>
        </p:txBody>
      </p:sp>
      <p:sp>
        <p:nvSpPr>
          <p:cNvPr id="159" name="Прямоугольник 158"/>
          <p:cNvSpPr/>
          <p:nvPr/>
        </p:nvSpPr>
        <p:spPr>
          <a:xfrm>
            <a:off x="6331279" y="3395533"/>
            <a:ext cx="1278221" cy="267249"/>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lIns="48984" tIns="24492" rIns="48984" bIns="24492" rtlCol="0" anchor="ctr"/>
          <a:lstStyle/>
          <a:p>
            <a:pPr algn="ctr"/>
            <a:r>
              <a:rPr lang="ru-RU" sz="600" dirty="0" err="1" smtClean="0">
                <a:latin typeface="Arial" panose="020B0604020202020204" pitchFamily="34" charset="0"/>
                <a:cs typeface="Arial" panose="020B0604020202020204" pitchFamily="34" charset="0"/>
              </a:rPr>
              <a:t>Қарқынды</a:t>
            </a:r>
            <a:r>
              <a:rPr lang="ru-RU" sz="600" dirty="0" smtClean="0">
                <a:latin typeface="Arial" panose="020B0604020202020204" pitchFamily="34" charset="0"/>
                <a:cs typeface="Arial" panose="020B0604020202020204" pitchFamily="34" charset="0"/>
              </a:rPr>
              <a:t> </a:t>
            </a:r>
            <a:r>
              <a:rPr lang="ru-RU" sz="600" dirty="0" err="1" smtClean="0">
                <a:latin typeface="Arial" panose="020B0604020202020204" pitchFamily="34" charset="0"/>
                <a:cs typeface="Arial" panose="020B0604020202020204" pitchFamily="34" charset="0"/>
              </a:rPr>
              <a:t>бақтар</a:t>
            </a:r>
            <a:r>
              <a:rPr lang="ru-RU" sz="600" dirty="0" smtClean="0">
                <a:latin typeface="Arial" panose="020B0604020202020204" pitchFamily="34" charset="0"/>
                <a:cs typeface="Arial" panose="020B0604020202020204" pitchFamily="34" charset="0"/>
              </a:rPr>
              <a:t> </a:t>
            </a:r>
            <a:endParaRPr lang="ru-RU" sz="600" dirty="0">
              <a:latin typeface="Arial" panose="020B0604020202020204" pitchFamily="34" charset="0"/>
              <a:cs typeface="Arial" panose="020B0604020202020204" pitchFamily="34" charset="0"/>
            </a:endParaRPr>
          </a:p>
        </p:txBody>
      </p:sp>
      <p:cxnSp>
        <p:nvCxnSpPr>
          <p:cNvPr id="254" name="Соединительная линия уступом 253"/>
          <p:cNvCxnSpPr>
            <a:stCxn id="140" idx="0"/>
            <a:endCxn id="142" idx="0"/>
          </p:cNvCxnSpPr>
          <p:nvPr/>
        </p:nvCxnSpPr>
        <p:spPr>
          <a:xfrm rot="5400000" flipH="1" flipV="1">
            <a:off x="4557590" y="-562330"/>
            <a:ext cx="1" cy="4821394"/>
          </a:xfrm>
          <a:prstGeom prst="bentConnector3">
            <a:avLst>
              <a:gd name="adj1" fmla="val 22860100000"/>
            </a:avLst>
          </a:prstGeom>
        </p:spPr>
        <p:style>
          <a:lnRef idx="1">
            <a:schemeClr val="accent1"/>
          </a:lnRef>
          <a:fillRef idx="0">
            <a:schemeClr val="accent1"/>
          </a:fillRef>
          <a:effectRef idx="0">
            <a:schemeClr val="accent1"/>
          </a:effectRef>
          <a:fontRef idx="minor">
            <a:schemeClr val="tx1"/>
          </a:fontRef>
        </p:style>
      </p:cxnSp>
      <p:cxnSp>
        <p:nvCxnSpPr>
          <p:cNvPr id="256" name="Прямая соединительная линия 255"/>
          <p:cNvCxnSpPr>
            <a:stCxn id="73" idx="2"/>
          </p:cNvCxnSpPr>
          <p:nvPr/>
        </p:nvCxnSpPr>
        <p:spPr>
          <a:xfrm>
            <a:off x="4441122" y="1571166"/>
            <a:ext cx="130878" cy="156834"/>
          </a:xfrm>
          <a:prstGeom prst="line">
            <a:avLst/>
          </a:prstGeom>
        </p:spPr>
        <p:style>
          <a:lnRef idx="1">
            <a:schemeClr val="accent1"/>
          </a:lnRef>
          <a:fillRef idx="0">
            <a:schemeClr val="accent1"/>
          </a:fillRef>
          <a:effectRef idx="0">
            <a:schemeClr val="accent1"/>
          </a:effectRef>
          <a:fontRef idx="minor">
            <a:schemeClr val="tx1"/>
          </a:fontRef>
        </p:style>
      </p:cxnSp>
      <p:sp>
        <p:nvSpPr>
          <p:cNvPr id="73" name="Прямоугольник 72"/>
          <p:cNvSpPr/>
          <p:nvPr/>
        </p:nvSpPr>
        <p:spPr>
          <a:xfrm>
            <a:off x="3673743" y="1185409"/>
            <a:ext cx="1534758" cy="385757"/>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800" b="1" dirty="0" smtClean="0">
                <a:latin typeface="Arial" pitchFamily="34" charset="0"/>
                <a:cs typeface="Arial" pitchFamily="34" charset="0"/>
              </a:rPr>
              <a:t>МО-</a:t>
            </a:r>
            <a:r>
              <a:rPr lang="ru-RU" sz="800" b="1" dirty="0" err="1" smtClean="0">
                <a:latin typeface="Arial" pitchFamily="34" charset="0"/>
                <a:cs typeface="Arial" pitchFamily="34" charset="0"/>
              </a:rPr>
              <a:t>ның</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бірінші</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басшысы</a:t>
            </a:r>
            <a:r>
              <a:rPr lang="ru-RU" sz="800" b="1" dirty="0" smtClean="0">
                <a:latin typeface="Arial" pitchFamily="34" charset="0"/>
                <a:cs typeface="Arial" pitchFamily="34" charset="0"/>
              </a:rPr>
              <a:t> </a:t>
            </a:r>
            <a:r>
              <a:rPr lang="ru-RU" sz="800" b="1" dirty="0">
                <a:latin typeface="Arial" pitchFamily="34" charset="0"/>
                <a:cs typeface="Arial" pitchFamily="34" charset="0"/>
              </a:rPr>
              <a:t>– </a:t>
            </a:r>
            <a:r>
              <a:rPr lang="ru-RU" sz="800" b="1" dirty="0" err="1" smtClean="0">
                <a:latin typeface="Arial" pitchFamily="34" charset="0"/>
                <a:cs typeface="Arial" pitchFamily="34" charset="0"/>
              </a:rPr>
              <a:t>Мемлекеттік</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бағдарламаның</a:t>
            </a:r>
            <a:r>
              <a:rPr lang="ru-RU" sz="800" b="1" dirty="0" smtClean="0">
                <a:latin typeface="Arial" pitchFamily="34" charset="0"/>
                <a:cs typeface="Arial" pitchFamily="34" charset="0"/>
              </a:rPr>
              <a:t> </a:t>
            </a:r>
            <a:r>
              <a:rPr lang="ru-RU" sz="800" b="1" dirty="0" err="1" smtClean="0">
                <a:latin typeface="Arial" pitchFamily="34" charset="0"/>
                <a:cs typeface="Arial" pitchFamily="34" charset="0"/>
              </a:rPr>
              <a:t>басшысы</a:t>
            </a:r>
            <a:endParaRPr lang="ru-RU" sz="800" b="1" dirty="0">
              <a:latin typeface="Arial" pitchFamily="34" charset="0"/>
              <a:cs typeface="Arial" pitchFamily="34" charset="0"/>
            </a:endParaRPr>
          </a:p>
        </p:txBody>
      </p:sp>
      <p:sp>
        <p:nvSpPr>
          <p:cNvPr id="263" name="Прямоугольник 262"/>
          <p:cNvSpPr/>
          <p:nvPr/>
        </p:nvSpPr>
        <p:spPr>
          <a:xfrm>
            <a:off x="2788072" y="2255978"/>
            <a:ext cx="891964"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ИДМ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r>
              <a:rPr lang="ru-RU" sz="600" dirty="0" smtClean="0">
                <a:solidFill>
                  <a:schemeClr val="accent3">
                    <a:lumMod val="50000"/>
                  </a:schemeClr>
                </a:solidFill>
                <a:latin typeface="Arial" panose="020B0604020202020204" pitchFamily="34" charset="0"/>
                <a:cs typeface="Arial" panose="020B0604020202020204" pitchFamily="34" charset="0"/>
              </a:rPr>
              <a:t> </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ИДМ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4" name="Прямоугольник 263"/>
          <p:cNvSpPr/>
          <p:nvPr/>
        </p:nvSpPr>
        <p:spPr>
          <a:xfrm>
            <a:off x="2788072" y="2668179"/>
            <a:ext cx="891964" cy="418794"/>
          </a:xfrm>
          <a:prstGeom prst="rect">
            <a:avLst/>
          </a:prstGeom>
        </p:spPr>
        <p:txBody>
          <a:bodyPr wrap="square" lIns="48984" tIns="24492" rIns="48984" bIns="24492">
            <a:spAutoFit/>
          </a:bodyPr>
          <a:lstStyle/>
          <a:p>
            <a:pPr algn="just"/>
            <a:r>
              <a:rPr lang="ru-RU" sz="600" dirty="0" err="1">
                <a:solidFill>
                  <a:schemeClr val="accent3">
                    <a:lumMod val="50000"/>
                  </a:schemeClr>
                </a:solidFill>
                <a:latin typeface="Arial" panose="020B0604020202020204" pitchFamily="34" charset="0"/>
                <a:cs typeface="Arial" panose="020B0604020202020204" pitchFamily="34" charset="0"/>
              </a:rPr>
              <a:t>Жетекші</a:t>
            </a:r>
            <a:r>
              <a:rPr lang="ru-RU" sz="600" dirty="0">
                <a:solidFill>
                  <a:schemeClr val="accent3">
                    <a:lumMod val="50000"/>
                  </a:schemeClr>
                </a:solidFill>
                <a:latin typeface="Arial" panose="020B0604020202020204" pitchFamily="34" charset="0"/>
                <a:cs typeface="Arial" panose="020B0604020202020204" pitchFamily="34" charset="0"/>
              </a:rPr>
              <a:t> :</a:t>
            </a:r>
          </a:p>
          <a:p>
            <a:pPr algn="just"/>
            <a:r>
              <a:rPr lang="ru-RU" sz="600" dirty="0">
                <a:solidFill>
                  <a:schemeClr val="accent3">
                    <a:lumMod val="50000"/>
                  </a:schemeClr>
                </a:solidFill>
                <a:latin typeface="Arial" panose="020B0604020202020204" pitchFamily="34" charset="0"/>
                <a:cs typeface="Arial" panose="020B0604020202020204" pitchFamily="34" charset="0"/>
              </a:rPr>
              <a:t> </a:t>
            </a:r>
            <a:r>
              <a:rPr lang="ru-RU" sz="600" dirty="0" smtClean="0">
                <a:solidFill>
                  <a:schemeClr val="accent3">
                    <a:lumMod val="50000"/>
                  </a:schemeClr>
                </a:solidFill>
                <a:latin typeface="Arial" panose="020B0604020202020204" pitchFamily="34" charset="0"/>
                <a:cs typeface="Arial" panose="020B0604020202020204" pitchFamily="34" charset="0"/>
              </a:rPr>
              <a:t>–ҚР ЭМ </a:t>
            </a:r>
            <a:r>
              <a:rPr lang="ru-RU" sz="600" dirty="0" err="1">
                <a:solidFill>
                  <a:schemeClr val="accent3">
                    <a:lumMod val="50000"/>
                  </a:schemeClr>
                </a:solidFill>
                <a:latin typeface="Arial" panose="020B0604020202020204" pitchFamily="34" charset="0"/>
                <a:cs typeface="Arial" panose="020B0604020202020204" pitchFamily="34" charset="0"/>
              </a:rPr>
              <a:t>министрі</a:t>
            </a:r>
            <a:endParaRPr lang="ru-RU" sz="600" dirty="0" smtClean="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smtClean="0">
                <a:solidFill>
                  <a:schemeClr val="accent3">
                    <a:lumMod val="50000"/>
                  </a:schemeClr>
                </a:solidFill>
                <a:latin typeface="Arial" panose="020B0604020202020204" pitchFamily="34" charset="0"/>
                <a:cs typeface="Arial" panose="020B0604020202020204" pitchFamily="34" charset="0"/>
              </a:rPr>
              <a:t>– ҚР ЭМ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5" name="Прямоугольник 264"/>
          <p:cNvSpPr/>
          <p:nvPr/>
        </p:nvSpPr>
        <p:spPr>
          <a:xfrm>
            <a:off x="2788072" y="3078000"/>
            <a:ext cx="867857"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АКМ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p>
          <a:p>
            <a:pPr algn="just"/>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a:solidFill>
                  <a:schemeClr val="accent3">
                    <a:lumMod val="50000"/>
                  </a:schemeClr>
                </a:solidFill>
                <a:latin typeface="Arial" panose="020B0604020202020204" pitchFamily="34" charset="0"/>
                <a:cs typeface="Arial" panose="020B0604020202020204" pitchFamily="34" charset="0"/>
              </a:rPr>
              <a:t>– </a:t>
            </a:r>
            <a:r>
              <a:rPr lang="ru-RU" sz="600" dirty="0" smtClean="0">
                <a:solidFill>
                  <a:schemeClr val="accent3">
                    <a:lumMod val="50000"/>
                  </a:schemeClr>
                </a:solidFill>
                <a:latin typeface="Arial" panose="020B0604020202020204" pitchFamily="34" charset="0"/>
                <a:cs typeface="Arial" panose="020B0604020202020204" pitchFamily="34" charset="0"/>
              </a:rPr>
              <a:t>ҚР АКМ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6" name="Прямоугольник 265"/>
          <p:cNvSpPr/>
          <p:nvPr/>
        </p:nvSpPr>
        <p:spPr>
          <a:xfrm>
            <a:off x="2788072" y="3487821"/>
            <a:ext cx="867857"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БҒМ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БҒМ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7" name="Прямоугольник 266"/>
          <p:cNvSpPr/>
          <p:nvPr/>
        </p:nvSpPr>
        <p:spPr>
          <a:xfrm>
            <a:off x="2788072" y="3873536"/>
            <a:ext cx="885671"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a:t>
            </a:r>
            <a:r>
              <a:rPr lang="ru-RU" sz="600" dirty="0" smtClean="0">
                <a:solidFill>
                  <a:schemeClr val="accent3">
                    <a:lumMod val="50000"/>
                  </a:schemeClr>
                </a:solidFill>
                <a:latin typeface="Arial" panose="020B0604020202020204" pitchFamily="34" charset="0"/>
                <a:cs typeface="Arial" panose="020B0604020202020204" pitchFamily="34" charset="0"/>
              </a:rPr>
              <a:t>– ҚР ДСМ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r>
              <a:rPr lang="ru-RU" sz="600" dirty="0" smtClean="0">
                <a:solidFill>
                  <a:schemeClr val="accent3">
                    <a:lumMod val="50000"/>
                  </a:schemeClr>
                </a:solidFill>
                <a:latin typeface="Arial" panose="020B0604020202020204" pitchFamily="34" charset="0"/>
                <a:cs typeface="Arial" panose="020B0604020202020204" pitchFamily="34" charset="0"/>
              </a:rPr>
              <a:t> </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ДСМ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8" name="Прямоугольник 267"/>
          <p:cNvSpPr/>
          <p:nvPr/>
        </p:nvSpPr>
        <p:spPr>
          <a:xfrm>
            <a:off x="2792250" y="4307464"/>
            <a:ext cx="815464"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a:t>
            </a:r>
            <a:r>
              <a:rPr lang="ru-RU" sz="600" dirty="0" smtClean="0">
                <a:solidFill>
                  <a:schemeClr val="accent3">
                    <a:lumMod val="50000"/>
                  </a:schemeClr>
                </a:solidFill>
                <a:latin typeface="Arial" panose="020B0604020202020204" pitchFamily="34" charset="0"/>
                <a:cs typeface="Arial" panose="020B0604020202020204" pitchFamily="34" charset="0"/>
              </a:rPr>
              <a:t> </a:t>
            </a:r>
            <a:r>
              <a:rPr lang="ru-RU" sz="600" dirty="0">
                <a:solidFill>
                  <a:schemeClr val="accent3">
                    <a:lumMod val="50000"/>
                  </a:schemeClr>
                </a:solidFill>
                <a:latin typeface="Arial" panose="020B0604020202020204" pitchFamily="34" charset="0"/>
                <a:cs typeface="Arial" panose="020B0604020202020204" pitchFamily="34" charset="0"/>
              </a:rPr>
              <a:t>:</a:t>
            </a: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ҰЭМ </a:t>
            </a:r>
            <a:r>
              <a:rPr lang="ru-RU" sz="600" dirty="0" err="1">
                <a:solidFill>
                  <a:schemeClr val="accent3">
                    <a:lumMod val="50000"/>
                  </a:schemeClr>
                </a:solidFill>
                <a:latin typeface="Arial" panose="020B0604020202020204" pitchFamily="34" charset="0"/>
                <a:cs typeface="Arial" panose="020B0604020202020204" pitchFamily="34" charset="0"/>
              </a:rPr>
              <a:t>м</a:t>
            </a:r>
            <a:r>
              <a:rPr lang="ru-RU" sz="600" dirty="0" err="1" smtClean="0">
                <a:solidFill>
                  <a:schemeClr val="accent3">
                    <a:lumMod val="50000"/>
                  </a:schemeClr>
                </a:solidFill>
                <a:latin typeface="Arial" panose="020B0604020202020204" pitchFamily="34" charset="0"/>
                <a:cs typeface="Arial" panose="020B0604020202020204" pitchFamily="34" charset="0"/>
              </a:rPr>
              <a:t>инистрі</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ҰЭМ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69" name="Прямоугольник 268"/>
          <p:cNvSpPr/>
          <p:nvPr/>
        </p:nvSpPr>
        <p:spPr>
          <a:xfrm>
            <a:off x="2788072" y="4669071"/>
            <a:ext cx="919832"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МСМ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r>
              <a:rPr lang="ru-RU" sz="600" dirty="0" smtClean="0">
                <a:solidFill>
                  <a:schemeClr val="accent3">
                    <a:lumMod val="50000"/>
                  </a:schemeClr>
                </a:solidFill>
                <a:latin typeface="Arial" panose="020B0604020202020204" pitchFamily="34" charset="0"/>
                <a:cs typeface="Arial" panose="020B0604020202020204" pitchFamily="34" charset="0"/>
              </a:rPr>
              <a:t> </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МСМ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270" name="Прямоугольник 269"/>
          <p:cNvSpPr/>
          <p:nvPr/>
        </p:nvSpPr>
        <p:spPr>
          <a:xfrm>
            <a:off x="5516357" y="3051514"/>
            <a:ext cx="839571" cy="418794"/>
          </a:xfrm>
          <a:prstGeom prst="rect">
            <a:avLst/>
          </a:prstGeom>
        </p:spPr>
        <p:txBody>
          <a:bodyPr wrap="square" lIns="48984" tIns="24492" rIns="48984" bIns="24492">
            <a:spAutoFit/>
          </a:bodyPr>
          <a:lstStyle/>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Жетекші</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АШМ </a:t>
            </a:r>
            <a:r>
              <a:rPr lang="ru-RU" sz="600" dirty="0" err="1" smtClean="0">
                <a:solidFill>
                  <a:schemeClr val="accent3">
                    <a:lumMod val="50000"/>
                  </a:schemeClr>
                </a:solidFill>
                <a:latin typeface="Arial" panose="020B0604020202020204" pitchFamily="34" charset="0"/>
                <a:cs typeface="Arial" panose="020B0604020202020204" pitchFamily="34" charset="0"/>
              </a:rPr>
              <a:t>министрі</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err="1" smtClean="0">
                <a:solidFill>
                  <a:schemeClr val="accent3">
                    <a:lumMod val="50000"/>
                  </a:schemeClr>
                </a:solidFill>
                <a:latin typeface="Arial" panose="020B0604020202020204" pitchFamily="34" charset="0"/>
                <a:cs typeface="Arial" panose="020B0604020202020204" pitchFamily="34" charset="0"/>
              </a:rPr>
              <a:t>Басшы</a:t>
            </a:r>
            <a:r>
              <a:rPr lang="ru-RU" sz="600" dirty="0" smtClean="0">
                <a:solidFill>
                  <a:schemeClr val="accent3">
                    <a:lumMod val="50000"/>
                  </a:schemeClr>
                </a:solidFill>
                <a:latin typeface="Arial" panose="020B0604020202020204" pitchFamily="34" charset="0"/>
                <a:cs typeface="Arial" panose="020B0604020202020204" pitchFamily="34" charset="0"/>
              </a:rPr>
              <a:t>:</a:t>
            </a:r>
            <a:endParaRPr lang="ru-RU" sz="600" dirty="0">
              <a:solidFill>
                <a:schemeClr val="accent3">
                  <a:lumMod val="50000"/>
                </a:schemeClr>
              </a:solidFill>
              <a:latin typeface="Arial" panose="020B0604020202020204" pitchFamily="34" charset="0"/>
              <a:cs typeface="Arial" panose="020B0604020202020204" pitchFamily="34" charset="0"/>
            </a:endParaRPr>
          </a:p>
          <a:p>
            <a:pPr algn="just"/>
            <a:r>
              <a:rPr lang="ru-RU" sz="600" dirty="0">
                <a:solidFill>
                  <a:schemeClr val="accent3">
                    <a:lumMod val="50000"/>
                  </a:schemeClr>
                </a:solidFill>
                <a:latin typeface="Arial" panose="020B0604020202020204" pitchFamily="34" charset="0"/>
                <a:cs typeface="Arial" panose="020B0604020202020204" pitchFamily="34" charset="0"/>
              </a:rPr>
              <a:t> – </a:t>
            </a:r>
            <a:r>
              <a:rPr lang="ru-RU" sz="600" dirty="0" smtClean="0">
                <a:solidFill>
                  <a:schemeClr val="accent3">
                    <a:lumMod val="50000"/>
                  </a:schemeClr>
                </a:solidFill>
                <a:latin typeface="Arial" panose="020B0604020202020204" pitchFamily="34" charset="0"/>
                <a:cs typeface="Arial" panose="020B0604020202020204" pitchFamily="34" charset="0"/>
              </a:rPr>
              <a:t>ҚР АШМ ВМ</a:t>
            </a:r>
            <a:endParaRPr lang="ru-RU" sz="600" dirty="0">
              <a:solidFill>
                <a:schemeClr val="accent3">
                  <a:lumMod val="50000"/>
                </a:schemeClr>
              </a:solidFill>
              <a:latin typeface="Arial" panose="020B0604020202020204" pitchFamily="34" charset="0"/>
              <a:cs typeface="Arial" panose="020B0604020202020204" pitchFamily="34" charset="0"/>
            </a:endParaRPr>
          </a:p>
        </p:txBody>
      </p:sp>
      <p:sp>
        <p:nvSpPr>
          <p:cNvPr id="195" name="Прямоугольник 194"/>
          <p:cNvSpPr/>
          <p:nvPr/>
        </p:nvSpPr>
        <p:spPr>
          <a:xfrm>
            <a:off x="3906343" y="1848870"/>
            <a:ext cx="1326575" cy="385253"/>
          </a:xfrm>
          <a:prstGeom prst="rect">
            <a:avLst/>
          </a:prstGeom>
          <a:solidFill>
            <a:schemeClr val="accent2">
              <a:lumMod val="60000"/>
              <a:lumOff val="40000"/>
            </a:schemeClr>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700" dirty="0">
                <a:latin typeface="Arial" panose="020B0604020202020204" pitchFamily="34" charset="0"/>
                <a:cs typeface="Arial" panose="020B0604020202020204" pitchFamily="34" charset="0"/>
              </a:rPr>
              <a:t>   </a:t>
            </a:r>
            <a:r>
              <a:rPr lang="ru-RU" sz="700" dirty="0" err="1" smtClean="0">
                <a:latin typeface="Arial" panose="020B0604020202020204" pitchFamily="34" charset="0"/>
                <a:cs typeface="Arial" panose="020B0604020202020204" pitchFamily="34" charset="0"/>
              </a:rPr>
              <a:t>Жобалық</a:t>
            </a:r>
            <a:r>
              <a:rPr lang="ru-RU" sz="700" dirty="0" smtClean="0">
                <a:latin typeface="Arial" panose="020B0604020202020204" pitchFamily="34" charset="0"/>
                <a:cs typeface="Arial" panose="020B0604020202020204" pitchFamily="34" charset="0"/>
              </a:rPr>
              <a:t> офис</a:t>
            </a:r>
            <a:endParaRPr lang="ru-RU" sz="700" dirty="0">
              <a:latin typeface="Arial" panose="020B0604020202020204" pitchFamily="34" charset="0"/>
              <a:cs typeface="Arial" panose="020B0604020202020204" pitchFamily="34" charset="0"/>
            </a:endParaRPr>
          </a:p>
        </p:txBody>
      </p:sp>
      <p:sp>
        <p:nvSpPr>
          <p:cNvPr id="196" name="Овал 195"/>
          <p:cNvSpPr/>
          <p:nvPr/>
        </p:nvSpPr>
        <p:spPr>
          <a:xfrm>
            <a:off x="3631822" y="1848870"/>
            <a:ext cx="535295" cy="385253"/>
          </a:xfrm>
          <a:prstGeom prst="ellipse">
            <a:avLst/>
          </a:prstGeom>
          <a:solidFill>
            <a:schemeClr val="accent2">
              <a:lumMod val="60000"/>
              <a:lumOff val="40000"/>
            </a:schemeClr>
          </a:solidFill>
          <a:ln w="19050">
            <a:solidFill>
              <a:srgbClr val="C00000"/>
            </a:solidFill>
          </a:ln>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lIns="48984" tIns="24492" rIns="48984" bIns="24492" rtlCol="0" anchor="ctr"/>
          <a:lstStyle/>
          <a:p>
            <a:pPr algn="ctr"/>
            <a:r>
              <a:rPr lang="ru-RU" sz="700" dirty="0" err="1" smtClean="0">
                <a:latin typeface="Arial" panose="020B0604020202020204" pitchFamily="34" charset="0"/>
                <a:cs typeface="Arial" panose="020B0604020202020204" pitchFamily="34" charset="0"/>
              </a:rPr>
              <a:t>Ахуал.орталық</a:t>
            </a:r>
            <a:endParaRPr lang="ru-RU" sz="700" dirty="0">
              <a:latin typeface="Arial" panose="020B0604020202020204" pitchFamily="34" charset="0"/>
              <a:cs typeface="Arial" panose="020B0604020202020204" pitchFamily="34" charset="0"/>
            </a:endParaRPr>
          </a:p>
        </p:txBody>
      </p:sp>
      <p:cxnSp>
        <p:nvCxnSpPr>
          <p:cNvPr id="274" name="Прямая соединительная линия 273"/>
          <p:cNvCxnSpPr>
            <a:stCxn id="195" idx="3"/>
            <a:endCxn id="142" idx="1"/>
          </p:cNvCxnSpPr>
          <p:nvPr/>
        </p:nvCxnSpPr>
        <p:spPr>
          <a:xfrm flipV="1">
            <a:off x="5232918" y="2041245"/>
            <a:ext cx="1098870" cy="252"/>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7" name="Прямая соединительная линия 276"/>
          <p:cNvCxnSpPr>
            <a:stCxn id="196" idx="2"/>
            <a:endCxn id="140" idx="3"/>
          </p:cNvCxnSpPr>
          <p:nvPr/>
        </p:nvCxnSpPr>
        <p:spPr>
          <a:xfrm flipH="1" flipV="1">
            <a:off x="2783392" y="2036739"/>
            <a:ext cx="848430" cy="475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22" name="Овал 221"/>
          <p:cNvSpPr/>
          <p:nvPr/>
        </p:nvSpPr>
        <p:spPr>
          <a:xfrm>
            <a:off x="1172113" y="3728122"/>
            <a:ext cx="305388" cy="273030"/>
          </a:xfrm>
          <a:prstGeom prst="ellipse">
            <a:avLst/>
          </a:prstGeom>
          <a:solidFill>
            <a:schemeClr val="accent2">
              <a:lumMod val="60000"/>
              <a:lumOff val="40000"/>
            </a:schemeClr>
          </a:solidFill>
          <a:ln w="19050">
            <a:solidFill>
              <a:srgbClr val="C00000"/>
            </a:solidFill>
          </a:ln>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lIns="48984" tIns="24492" rIns="48984" bIns="24492" rtlCol="0" anchor="ctr"/>
          <a:lstStyle/>
          <a:p>
            <a:pPr algn="ctr"/>
            <a:r>
              <a:rPr lang="ru-RU" sz="400" dirty="0" smtClean="0">
                <a:latin typeface="Arial" panose="020B0604020202020204" pitchFamily="34" charset="0"/>
                <a:cs typeface="Arial" panose="020B0604020202020204" pitchFamily="34" charset="0"/>
              </a:rPr>
              <a:t>РАО</a:t>
            </a:r>
            <a:endParaRPr lang="ru-RU" sz="400" dirty="0">
              <a:latin typeface="Arial" panose="020B0604020202020204" pitchFamily="34" charset="0"/>
              <a:cs typeface="Arial" panose="020B0604020202020204" pitchFamily="34" charset="0"/>
            </a:endParaRPr>
          </a:p>
        </p:txBody>
      </p:sp>
      <p:cxnSp>
        <p:nvCxnSpPr>
          <p:cNvPr id="57" name="Прямая соединительная линия 56"/>
          <p:cNvCxnSpPr>
            <a:stCxn id="115" idx="2"/>
            <a:endCxn id="128" idx="2"/>
          </p:cNvCxnSpPr>
          <p:nvPr/>
        </p:nvCxnSpPr>
        <p:spPr>
          <a:xfrm>
            <a:off x="695141" y="1568781"/>
            <a:ext cx="7754" cy="2432371"/>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Соединительная линия уступом 68"/>
          <p:cNvCxnSpPr>
            <a:stCxn id="195" idx="2"/>
            <a:endCxn id="269" idx="3"/>
          </p:cNvCxnSpPr>
          <p:nvPr/>
        </p:nvCxnSpPr>
        <p:spPr>
          <a:xfrm rot="5400000">
            <a:off x="2816596" y="3125432"/>
            <a:ext cx="2644345" cy="861727"/>
          </a:xfrm>
          <a:prstGeom prst="bent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0" name="Прямая соединительная линия 289"/>
          <p:cNvCxnSpPr/>
          <p:nvPr/>
        </p:nvCxnSpPr>
        <p:spPr>
          <a:xfrm flipV="1">
            <a:off x="3612686" y="4524429"/>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2" name="Прямая соединительная линия 291"/>
          <p:cNvCxnSpPr/>
          <p:nvPr/>
        </p:nvCxnSpPr>
        <p:spPr>
          <a:xfrm flipV="1">
            <a:off x="3607714" y="4138714"/>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3" name="Прямая соединительная линия 292"/>
          <p:cNvCxnSpPr/>
          <p:nvPr/>
        </p:nvCxnSpPr>
        <p:spPr>
          <a:xfrm flipV="1">
            <a:off x="3607714" y="3728640"/>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4" name="Прямая соединительная линия 293"/>
          <p:cNvCxnSpPr/>
          <p:nvPr/>
        </p:nvCxnSpPr>
        <p:spPr>
          <a:xfrm flipV="1">
            <a:off x="3607714" y="3294964"/>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5" name="Прямая соединительная линия 294"/>
          <p:cNvCxnSpPr/>
          <p:nvPr/>
        </p:nvCxnSpPr>
        <p:spPr>
          <a:xfrm flipV="1">
            <a:off x="3607714" y="2909250"/>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6" name="Прямая соединительная линия 295"/>
          <p:cNvCxnSpPr/>
          <p:nvPr/>
        </p:nvCxnSpPr>
        <p:spPr>
          <a:xfrm flipV="1">
            <a:off x="3607714" y="2499429"/>
            <a:ext cx="959314" cy="253"/>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7" name="Прямая соединительная линия 296"/>
          <p:cNvCxnSpPr>
            <a:stCxn id="195" idx="2"/>
          </p:cNvCxnSpPr>
          <p:nvPr/>
        </p:nvCxnSpPr>
        <p:spPr>
          <a:xfrm>
            <a:off x="4569631" y="2234123"/>
            <a:ext cx="937576" cy="1060589"/>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98" name="Прямоугольник 97"/>
          <p:cNvSpPr/>
          <p:nvPr/>
        </p:nvSpPr>
        <p:spPr>
          <a:xfrm>
            <a:off x="58642" y="2481096"/>
            <a:ext cx="1272999" cy="553564"/>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900" dirty="0" err="1" smtClean="0"/>
              <a:t>Әкімнің</a:t>
            </a:r>
            <a:r>
              <a:rPr lang="ru-RU" sz="900" dirty="0" smtClean="0"/>
              <a:t> </a:t>
            </a:r>
            <a:r>
              <a:rPr lang="ru-RU" sz="900" dirty="0" err="1" smtClean="0"/>
              <a:t>орынбасары</a:t>
            </a:r>
            <a:r>
              <a:rPr lang="ru-RU" sz="900" dirty="0" smtClean="0"/>
              <a:t> –</a:t>
            </a:r>
            <a:r>
              <a:rPr lang="ru-RU" sz="900" dirty="0" err="1" smtClean="0"/>
              <a:t>Мемлекеттік</a:t>
            </a:r>
            <a:r>
              <a:rPr lang="ru-RU" sz="900" dirty="0" smtClean="0"/>
              <a:t> </a:t>
            </a:r>
            <a:r>
              <a:rPr lang="ru-RU" sz="900" dirty="0" err="1"/>
              <a:t>бағдарламаның</a:t>
            </a:r>
            <a:r>
              <a:rPr lang="ru-RU" sz="900" dirty="0"/>
              <a:t> </a:t>
            </a:r>
            <a:r>
              <a:rPr lang="ru-RU" sz="900" dirty="0" err="1"/>
              <a:t>өңірдегі</a:t>
            </a:r>
            <a:r>
              <a:rPr lang="ru-RU" sz="900" dirty="0"/>
              <a:t> </a:t>
            </a:r>
            <a:r>
              <a:rPr lang="ru-RU" sz="900" dirty="0" err="1" smtClean="0"/>
              <a:t>басшысы</a:t>
            </a:r>
            <a:endParaRPr lang="ru-RU" sz="850" dirty="0"/>
          </a:p>
        </p:txBody>
      </p:sp>
      <p:cxnSp>
        <p:nvCxnSpPr>
          <p:cNvPr id="300" name="Соединительная линия уступом 299"/>
          <p:cNvCxnSpPr>
            <a:stCxn id="222" idx="5"/>
            <a:endCxn id="195" idx="2"/>
          </p:cNvCxnSpPr>
          <p:nvPr/>
        </p:nvCxnSpPr>
        <p:spPr>
          <a:xfrm rot="5400000" flipH="1" flipV="1">
            <a:off x="2137681" y="1529219"/>
            <a:ext cx="1727045" cy="3136853"/>
          </a:xfrm>
          <a:prstGeom prst="bentConnector3">
            <a:avLst>
              <a:gd name="adj1" fmla="val -15552"/>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9" name="Прямая соединительная линия 308"/>
          <p:cNvCxnSpPr>
            <a:stCxn id="196" idx="0"/>
            <a:endCxn id="115" idx="3"/>
          </p:cNvCxnSpPr>
          <p:nvPr/>
        </p:nvCxnSpPr>
        <p:spPr>
          <a:xfrm flipH="1" flipV="1">
            <a:off x="1331640" y="1350186"/>
            <a:ext cx="2567830" cy="498684"/>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0" name="Прямая соединительная линия 309"/>
          <p:cNvCxnSpPr>
            <a:stCxn id="196" idx="0"/>
            <a:endCxn id="74" idx="1"/>
          </p:cNvCxnSpPr>
          <p:nvPr/>
        </p:nvCxnSpPr>
        <p:spPr>
          <a:xfrm flipV="1">
            <a:off x="3899469" y="1375903"/>
            <a:ext cx="3874315" cy="472967"/>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3" name="Прямая соединительная линия 312"/>
          <p:cNvCxnSpPr>
            <a:stCxn id="196" idx="0"/>
            <a:endCxn id="73" idx="2"/>
          </p:cNvCxnSpPr>
          <p:nvPr/>
        </p:nvCxnSpPr>
        <p:spPr>
          <a:xfrm flipV="1">
            <a:off x="3899470" y="1571166"/>
            <a:ext cx="541652" cy="277704"/>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2" name="Соединительная линия уступом 321"/>
          <p:cNvCxnSpPr>
            <a:stCxn id="222" idx="7"/>
            <a:endCxn id="115" idx="3"/>
          </p:cNvCxnSpPr>
          <p:nvPr/>
        </p:nvCxnSpPr>
        <p:spPr>
          <a:xfrm rot="16200000" flipV="1">
            <a:off x="173249" y="2508577"/>
            <a:ext cx="2417920" cy="101138"/>
          </a:xfrm>
          <a:prstGeom prst="bentConnector2">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7" name="Соединительная линия уступом 336"/>
          <p:cNvCxnSpPr>
            <a:stCxn id="194" idx="3"/>
          </p:cNvCxnSpPr>
          <p:nvPr/>
        </p:nvCxnSpPr>
        <p:spPr>
          <a:xfrm flipV="1">
            <a:off x="7610042" y="1583358"/>
            <a:ext cx="832789" cy="2307406"/>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50" name="Прямая соединительная линия 349"/>
          <p:cNvCxnSpPr/>
          <p:nvPr/>
        </p:nvCxnSpPr>
        <p:spPr>
          <a:xfrm>
            <a:off x="7614471" y="3536036"/>
            <a:ext cx="8387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3" name="Прямая соединительная линия 352"/>
          <p:cNvCxnSpPr/>
          <p:nvPr/>
        </p:nvCxnSpPr>
        <p:spPr>
          <a:xfrm>
            <a:off x="7609500" y="3198536"/>
            <a:ext cx="8387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4" name="Прямая соединительная линия 353"/>
          <p:cNvCxnSpPr/>
          <p:nvPr/>
        </p:nvCxnSpPr>
        <p:spPr>
          <a:xfrm>
            <a:off x="7614471" y="2812821"/>
            <a:ext cx="8387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5" name="Прямая соединительная линия 354"/>
          <p:cNvCxnSpPr/>
          <p:nvPr/>
        </p:nvCxnSpPr>
        <p:spPr>
          <a:xfrm>
            <a:off x="7609500" y="2451214"/>
            <a:ext cx="838779" cy="0"/>
          </a:xfrm>
          <a:prstGeom prst="line">
            <a:avLst/>
          </a:prstGeom>
        </p:spPr>
        <p:style>
          <a:lnRef idx="1">
            <a:schemeClr val="accent1"/>
          </a:lnRef>
          <a:fillRef idx="0">
            <a:schemeClr val="accent1"/>
          </a:fillRef>
          <a:effectRef idx="0">
            <a:schemeClr val="accent1"/>
          </a:effectRef>
          <a:fontRef idx="minor">
            <a:schemeClr val="tx1"/>
          </a:fontRef>
        </p:style>
      </p:cxnSp>
      <p:sp>
        <p:nvSpPr>
          <p:cNvPr id="72" name="Номер слайда 1"/>
          <p:cNvSpPr>
            <a:spLocks noGrp="1"/>
          </p:cNvSpPr>
          <p:nvPr>
            <p:ph type="sldNum" sz="quarter" idx="12"/>
          </p:nvPr>
        </p:nvSpPr>
        <p:spPr>
          <a:xfrm>
            <a:off x="7056058" y="4950943"/>
            <a:ext cx="2133600" cy="273844"/>
          </a:xfrm>
        </p:spPr>
        <p:txBody>
          <a:bodyPr/>
          <a:lstStyle/>
          <a:p>
            <a:r>
              <a:rPr lang="kk-KZ" sz="900" b="1" dirty="0" smtClean="0">
                <a:solidFill>
                  <a:schemeClr val="tx2">
                    <a:lumMod val="75000"/>
                  </a:schemeClr>
                </a:solidFill>
                <a:latin typeface="Arial" panose="020B0604020202020204" pitchFamily="34" charset="0"/>
                <a:cs typeface="Arial" panose="020B0604020202020204" pitchFamily="34" charset="0"/>
              </a:rPr>
              <a:t>5</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75" name="Прямоугольник 74"/>
          <p:cNvSpPr/>
          <p:nvPr/>
        </p:nvSpPr>
        <p:spPr>
          <a:xfrm>
            <a:off x="58914" y="1851025"/>
            <a:ext cx="1272999" cy="385757"/>
          </a:xfrm>
          <a:prstGeom prst="rect">
            <a:avLst/>
          </a:prstGeom>
          <a:ln w="12700"/>
        </p:spPr>
        <p:style>
          <a:lnRef idx="2">
            <a:schemeClr val="accent1">
              <a:shade val="50000"/>
            </a:schemeClr>
          </a:lnRef>
          <a:fillRef idx="1">
            <a:schemeClr val="accent1"/>
          </a:fillRef>
          <a:effectRef idx="0">
            <a:schemeClr val="accent1"/>
          </a:effectRef>
          <a:fontRef idx="minor">
            <a:schemeClr val="lt1"/>
          </a:fontRef>
        </p:style>
        <p:txBody>
          <a:bodyPr lIns="48984" tIns="24492" rIns="48984" bIns="24492" rtlCol="0" anchor="ctr"/>
          <a:lstStyle/>
          <a:p>
            <a:pPr algn="ctr"/>
            <a:r>
              <a:rPr lang="ru-RU" sz="900" dirty="0" err="1" smtClean="0"/>
              <a:t>Өңірлік</a:t>
            </a:r>
            <a:r>
              <a:rPr lang="ru-RU" sz="900" dirty="0" smtClean="0"/>
              <a:t> </a:t>
            </a:r>
          </a:p>
          <a:p>
            <a:pPr algn="ctr"/>
            <a:r>
              <a:rPr lang="ru-RU" sz="900" dirty="0" err="1" smtClean="0"/>
              <a:t>бағдарламалар</a:t>
            </a:r>
            <a:endParaRPr lang="ru-RU" sz="900" dirty="0"/>
          </a:p>
        </p:txBody>
      </p:sp>
      <p:cxnSp>
        <p:nvCxnSpPr>
          <p:cNvPr id="76" name="Прямая соединительная линия 75"/>
          <p:cNvCxnSpPr>
            <a:stCxn id="75" idx="3"/>
            <a:endCxn id="140" idx="1"/>
          </p:cNvCxnSpPr>
          <p:nvPr/>
        </p:nvCxnSpPr>
        <p:spPr>
          <a:xfrm flipV="1">
            <a:off x="1331913" y="2036739"/>
            <a:ext cx="178480" cy="7165"/>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69569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Прямая соединительная линия 2"/>
          <p:cNvCxnSpPr/>
          <p:nvPr/>
        </p:nvCxnSpPr>
        <p:spPr bwMode="auto">
          <a:xfrm>
            <a:off x="182531" y="339502"/>
            <a:ext cx="8782082" cy="0"/>
          </a:xfrm>
          <a:prstGeom prst="line">
            <a:avLst/>
          </a:prstGeom>
          <a:ln w="666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Заголовок 1"/>
          <p:cNvSpPr txBox="1">
            <a:spLocks/>
          </p:cNvSpPr>
          <p:nvPr/>
        </p:nvSpPr>
        <p:spPr bwMode="auto">
          <a:xfrm>
            <a:off x="285750" y="-20538"/>
            <a:ext cx="8501092" cy="26789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sz="1600" b="1" i="0" u="none" strike="noStrike" kern="1200" cap="none" spc="0" normalizeH="0" baseline="0" noProof="0" dirty="0" smtClean="0">
                <a:ln>
                  <a:noFill/>
                </a:ln>
                <a:solidFill>
                  <a:schemeClr val="tx2"/>
                </a:solidFill>
                <a:effectLst/>
                <a:uLnTx/>
                <a:uFillTx/>
                <a:latin typeface="Arial" pitchFamily="34" charset="0"/>
                <a:ea typeface="Tahoma" pitchFamily="34" charset="0"/>
                <a:cs typeface="Arial" pitchFamily="34" charset="0"/>
              </a:rPr>
              <a:t>МЕМЛЕКЕТТІК БАҒДАРЛАМА ЖОБАСЫНЫҢ ЖАҢАЛЫҚТАРЫ</a:t>
            </a:r>
            <a:r>
              <a:rPr kumimoji="0" lang="ru-RU" sz="1600" b="1" i="0" u="none" strike="noStrike" kern="1200" cap="none" spc="0" normalizeH="0" noProof="0" dirty="0" smtClean="0">
                <a:ln>
                  <a:noFill/>
                </a:ln>
                <a:solidFill>
                  <a:schemeClr val="tx2"/>
                </a:solidFill>
                <a:effectLst/>
                <a:uLnTx/>
                <a:uFillTx/>
                <a:latin typeface="Arial" pitchFamily="34" charset="0"/>
                <a:ea typeface="Tahoma" pitchFamily="34" charset="0"/>
                <a:cs typeface="Arial" pitchFamily="34" charset="0"/>
              </a:rPr>
              <a:t> </a:t>
            </a:r>
            <a:r>
              <a:rPr kumimoji="0" lang="ru-RU" sz="1600" b="1" i="0" u="none" strike="noStrike" kern="1200" cap="none" spc="0" normalizeH="0" baseline="0" noProof="0" dirty="0" smtClean="0">
                <a:ln>
                  <a:noFill/>
                </a:ln>
                <a:solidFill>
                  <a:schemeClr val="tx2"/>
                </a:solidFill>
                <a:effectLst/>
                <a:uLnTx/>
                <a:uFillTx/>
                <a:latin typeface="Arial" pitchFamily="34" charset="0"/>
                <a:ea typeface="Tahoma" pitchFamily="34" charset="0"/>
                <a:cs typeface="Arial" pitchFamily="34" charset="0"/>
              </a:rPr>
              <a:t> </a:t>
            </a:r>
          </a:p>
        </p:txBody>
      </p:sp>
      <p:sp>
        <p:nvSpPr>
          <p:cNvPr id="34" name="Скругленный прямоугольник 33"/>
          <p:cNvSpPr/>
          <p:nvPr/>
        </p:nvSpPr>
        <p:spPr>
          <a:xfrm>
            <a:off x="181154" y="483518"/>
            <a:ext cx="8783459" cy="208976"/>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Цифрланған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мақсат</a:t>
            </a:r>
            <a:r>
              <a:rPr lang="ru-RU" sz="1000" b="1" dirty="0" smtClean="0">
                <a:solidFill>
                  <a:schemeClr val="accent1">
                    <a:lumMod val="75000"/>
                  </a:schemeClr>
                </a:solidFill>
                <a:latin typeface="Arial" pitchFamily="34" charset="0"/>
                <a:cs typeface="Arial" pitchFamily="34" charset="0"/>
              </a:rPr>
              <a:t> (</a:t>
            </a:r>
            <a:r>
              <a:rPr lang="en-US" sz="1000" b="1" dirty="0" smtClean="0">
                <a:solidFill>
                  <a:schemeClr val="accent1">
                    <a:lumMod val="75000"/>
                  </a:schemeClr>
                </a:solidFill>
                <a:latin typeface="Arial" pitchFamily="34" charset="0"/>
                <a:cs typeface="Arial" pitchFamily="34" charset="0"/>
              </a:rPr>
              <a:t>Smart</a:t>
            </a:r>
            <a:r>
              <a:rPr lang="kk-KZ" sz="1000" b="1" dirty="0" smtClean="0">
                <a:solidFill>
                  <a:schemeClr val="accent1">
                    <a:lumMod val="75000"/>
                  </a:schemeClr>
                </a:solidFill>
                <a:latin typeface="Arial" pitchFamily="34" charset="0"/>
                <a:cs typeface="Arial" pitchFamily="34" charset="0"/>
              </a:rPr>
              <a:t> қағидаты</a:t>
            </a:r>
            <a:r>
              <a:rPr lang="ru-RU" sz="1000" b="1" dirty="0" smtClean="0">
                <a:solidFill>
                  <a:schemeClr val="accent1">
                    <a:lumMod val="75000"/>
                  </a:schemeClr>
                </a:solidFill>
                <a:latin typeface="Arial" pitchFamily="34" charset="0"/>
                <a:cs typeface="Arial" pitchFamily="34" charset="0"/>
              </a:rPr>
              <a:t>)</a:t>
            </a:r>
            <a:endParaRPr lang="ru-RU" sz="1000" b="1" dirty="0">
              <a:solidFill>
                <a:schemeClr val="accent1">
                  <a:lumMod val="75000"/>
                </a:schemeClr>
              </a:solidFill>
              <a:latin typeface="Arial" pitchFamily="34" charset="0"/>
              <a:cs typeface="Arial" pitchFamily="34" charset="0"/>
            </a:endParaRPr>
          </a:p>
        </p:txBody>
      </p:sp>
      <p:sp>
        <p:nvSpPr>
          <p:cNvPr id="18" name="Номер слайда 1"/>
          <p:cNvSpPr>
            <a:spLocks noGrp="1"/>
          </p:cNvSpPr>
          <p:nvPr>
            <p:ph type="sldNum" sz="quarter" idx="12"/>
          </p:nvPr>
        </p:nvSpPr>
        <p:spPr>
          <a:xfrm>
            <a:off x="6923036" y="4890194"/>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6</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20" name="Скругленный прямоугольник 19"/>
          <p:cNvSpPr/>
          <p:nvPr/>
        </p:nvSpPr>
        <p:spPr>
          <a:xfrm>
            <a:off x="179383" y="4707754"/>
            <a:ext cx="8785230" cy="240260"/>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Мемлекеттік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бағдарламаны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іске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асырудағы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жобалық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тәсілдеме</a:t>
            </a:r>
            <a:endParaRPr lang="ru-RU" sz="1000" b="1" dirty="0">
              <a:solidFill>
                <a:schemeClr val="accent1">
                  <a:lumMod val="75000"/>
                </a:schemeClr>
              </a:solidFill>
              <a:latin typeface="Arial" pitchFamily="34" charset="0"/>
              <a:cs typeface="Arial" pitchFamily="34" charset="0"/>
            </a:endParaRPr>
          </a:p>
        </p:txBody>
      </p:sp>
      <p:sp>
        <p:nvSpPr>
          <p:cNvPr id="21" name="Скругленный прямоугольник 20"/>
          <p:cNvSpPr/>
          <p:nvPr/>
        </p:nvSpPr>
        <p:spPr>
          <a:xfrm>
            <a:off x="179387" y="771550"/>
            <a:ext cx="8785225" cy="22268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Азық-түлік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қауіпсіздігін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қамтамасыз</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етудегі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кешенді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тәсілдеме</a:t>
            </a:r>
            <a:endParaRPr lang="ru-RU" sz="1000" b="1" dirty="0">
              <a:solidFill>
                <a:schemeClr val="accent1">
                  <a:lumMod val="75000"/>
                </a:schemeClr>
              </a:solidFill>
              <a:latin typeface="Arial" pitchFamily="34" charset="0"/>
              <a:cs typeface="Arial" pitchFamily="34" charset="0"/>
            </a:endParaRPr>
          </a:p>
        </p:txBody>
      </p:sp>
      <p:sp>
        <p:nvSpPr>
          <p:cNvPr id="22" name="Скругленный прямоугольник 21"/>
          <p:cNvSpPr/>
          <p:nvPr/>
        </p:nvSpPr>
        <p:spPr>
          <a:xfrm>
            <a:off x="179388" y="1059582"/>
            <a:ext cx="8785225" cy="395817"/>
          </a:xfrm>
          <a:prstGeom prst="roundRect">
            <a:avLst/>
          </a:prstGeom>
          <a:ln>
            <a:solidFill>
              <a:schemeClr val="accent1"/>
            </a:solidFill>
          </a:ln>
        </p:spPr>
        <p:style>
          <a:lnRef idx="2">
            <a:schemeClr val="accent1"/>
          </a:lnRef>
          <a:fillRef idx="1">
            <a:schemeClr val="lt1"/>
          </a:fillRef>
          <a:effectRef idx="0">
            <a:schemeClr val="accent1"/>
          </a:effectRef>
          <a:fontRef idx="minor">
            <a:schemeClr val="dk1"/>
          </a:fontRef>
        </p:style>
        <p:txBody>
          <a:bodyPr anchor="ctr"/>
          <a:lstStyle/>
          <a:p>
            <a:pPr marL="185738" indent="-171450" algn="just" eaLnBrk="1" hangingPunct="1">
              <a:buFont typeface="Wingdings" panose="05000000000000000000" pitchFamily="2" charset="2"/>
              <a:buChar char="Ø"/>
              <a:defRPr/>
            </a:pPr>
            <a:r>
              <a:rPr lang="ru-RU" altLang="ru-RU" sz="1000" b="1" dirty="0" err="1" smtClean="0">
                <a:solidFill>
                  <a:schemeClr val="accent1">
                    <a:lumMod val="75000"/>
                  </a:schemeClr>
                </a:solidFill>
                <a:latin typeface="Arial" pitchFamily="34" charset="0"/>
                <a:cs typeface="Arial" pitchFamily="34" charset="0"/>
              </a:rPr>
              <a:t>Қаражатты</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қаржылық</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құралдарға</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бағдарлай</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отырып</a:t>
            </a:r>
            <a:r>
              <a:rPr lang="ru-RU" altLang="ru-RU" sz="1000" b="1" dirty="0">
                <a:solidFill>
                  <a:schemeClr val="accent1">
                    <a:lumMod val="75000"/>
                  </a:schemeClr>
                </a:solidFill>
                <a:latin typeface="Arial" pitchFamily="34" charset="0"/>
                <a:cs typeface="Arial" pitchFamily="34" charset="0"/>
              </a:rPr>
              <a:t>, </a:t>
            </a:r>
            <a:r>
              <a:rPr lang="ru-RU" altLang="ru-RU" sz="1000" b="1" dirty="0" err="1">
                <a:solidFill>
                  <a:schemeClr val="accent1">
                    <a:lumMod val="75000"/>
                  </a:schemeClr>
                </a:solidFill>
                <a:latin typeface="Arial" pitchFamily="34" charset="0"/>
                <a:cs typeface="Arial" pitchFamily="34" charset="0"/>
              </a:rPr>
              <a:t>тауарлық-спецификалық</a:t>
            </a:r>
            <a:r>
              <a:rPr lang="ru-RU" altLang="ru-RU" sz="1000" b="1" dirty="0">
                <a:solidFill>
                  <a:schemeClr val="accent1">
                    <a:lumMod val="75000"/>
                  </a:schemeClr>
                </a:solidFill>
                <a:latin typeface="Arial" pitchFamily="34" charset="0"/>
                <a:cs typeface="Arial" pitchFamily="34" charset="0"/>
              </a:rPr>
              <a:t> </a:t>
            </a:r>
            <a:r>
              <a:rPr lang="ru-RU" altLang="ru-RU" sz="1000" b="1" dirty="0" err="1">
                <a:solidFill>
                  <a:schemeClr val="accent1">
                    <a:lumMod val="75000"/>
                  </a:schemeClr>
                </a:solidFill>
                <a:latin typeface="Arial" pitchFamily="34" charset="0"/>
                <a:cs typeface="Arial" pitchFamily="34" charset="0"/>
              </a:rPr>
              <a:t>субсидияларды</a:t>
            </a:r>
            <a:r>
              <a:rPr lang="ru-RU" altLang="ru-RU" sz="1000" b="1" dirty="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алаңға</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бірлігіне</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өнім</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бірлігіне</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smtClean="0">
                <a:solidFill>
                  <a:schemeClr val="accent1">
                    <a:lumMod val="75000"/>
                  </a:schemeClr>
                </a:solidFill>
                <a:latin typeface="Arial" pitchFamily="34" charset="0"/>
                <a:cs typeface="Arial" pitchFamily="34" charset="0"/>
              </a:rPr>
              <a:t>арналған</a:t>
            </a:r>
            <a:r>
              <a:rPr lang="ru-RU" altLang="ru-RU" sz="1000" b="1" dirty="0" smtClean="0">
                <a:solidFill>
                  <a:schemeClr val="accent1">
                    <a:lumMod val="75000"/>
                  </a:schemeClr>
                </a:solidFill>
                <a:latin typeface="Arial" pitchFamily="34" charset="0"/>
                <a:cs typeface="Arial" pitchFamily="34" charset="0"/>
              </a:rPr>
              <a:t>) </a:t>
            </a:r>
            <a:r>
              <a:rPr lang="ru-RU" altLang="ru-RU" sz="1000" b="1" dirty="0" err="1">
                <a:solidFill>
                  <a:schemeClr val="accent1">
                    <a:lumMod val="75000"/>
                  </a:schemeClr>
                </a:solidFill>
                <a:latin typeface="Arial" pitchFamily="34" charset="0"/>
                <a:cs typeface="Arial" pitchFamily="34" charset="0"/>
              </a:rPr>
              <a:t>кезең-кезеңімен</a:t>
            </a:r>
            <a:r>
              <a:rPr lang="ru-RU" altLang="ru-RU" sz="1000" b="1" dirty="0">
                <a:solidFill>
                  <a:schemeClr val="accent1">
                    <a:lumMod val="75000"/>
                  </a:schemeClr>
                </a:solidFill>
                <a:latin typeface="Arial" pitchFamily="34" charset="0"/>
                <a:cs typeface="Arial" pitchFamily="34" charset="0"/>
              </a:rPr>
              <a:t> </a:t>
            </a:r>
            <a:r>
              <a:rPr lang="ru-RU" altLang="ru-RU" sz="1000" b="1" dirty="0" err="1">
                <a:solidFill>
                  <a:schemeClr val="accent1">
                    <a:lumMod val="75000"/>
                  </a:schemeClr>
                </a:solidFill>
                <a:latin typeface="Arial" pitchFamily="34" charset="0"/>
                <a:cs typeface="Arial" pitchFamily="34" charset="0"/>
              </a:rPr>
              <a:t>қысқарту</a:t>
            </a:r>
            <a:endParaRPr lang="ru-RU" altLang="ru-RU" sz="1000" b="1" dirty="0">
              <a:solidFill>
                <a:schemeClr val="accent1">
                  <a:lumMod val="75000"/>
                </a:schemeClr>
              </a:solidFill>
              <a:latin typeface="Arial" pitchFamily="34" charset="0"/>
              <a:cs typeface="Arial" pitchFamily="34" charset="0"/>
            </a:endParaRPr>
          </a:p>
        </p:txBody>
      </p:sp>
      <p:sp>
        <p:nvSpPr>
          <p:cNvPr id="23" name="Скругленный прямоугольник 22"/>
          <p:cNvSpPr/>
          <p:nvPr/>
        </p:nvSpPr>
        <p:spPr>
          <a:xfrm>
            <a:off x="179387" y="1505013"/>
            <a:ext cx="8785225" cy="202641"/>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Аграрлық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қолхаттарды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енгізу</a:t>
            </a:r>
            <a:endParaRPr lang="ru-RU" sz="1000" b="1" dirty="0">
              <a:solidFill>
                <a:schemeClr val="accent1">
                  <a:lumMod val="75000"/>
                </a:schemeClr>
              </a:solidFill>
              <a:latin typeface="Arial" pitchFamily="34" charset="0"/>
              <a:cs typeface="Arial" pitchFamily="34" charset="0"/>
            </a:endParaRPr>
          </a:p>
        </p:txBody>
      </p:sp>
      <p:sp>
        <p:nvSpPr>
          <p:cNvPr id="24" name="Скругленный прямоугольник 23"/>
          <p:cNvSpPr/>
          <p:nvPr/>
        </p:nvSpPr>
        <p:spPr>
          <a:xfrm>
            <a:off x="179387" y="1790841"/>
            <a:ext cx="8785225" cy="27685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Кредиттік</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серіктестіктер</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жүйесін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дамыту</a:t>
            </a:r>
            <a:endParaRPr lang="ru-RU" sz="1000" b="1" dirty="0">
              <a:solidFill>
                <a:schemeClr val="accent1">
                  <a:lumMod val="75000"/>
                </a:schemeClr>
              </a:solidFill>
              <a:latin typeface="Arial" pitchFamily="34" charset="0"/>
              <a:cs typeface="Arial" pitchFamily="34" charset="0"/>
            </a:endParaRPr>
          </a:p>
        </p:txBody>
      </p:sp>
      <p:sp>
        <p:nvSpPr>
          <p:cNvPr id="26" name="Скругленный прямоугольник 25"/>
          <p:cNvSpPr/>
          <p:nvPr/>
        </p:nvSpPr>
        <p:spPr>
          <a:xfrm>
            <a:off x="179385" y="3219822"/>
            <a:ext cx="8785228" cy="230652"/>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algn="just" eaLnBrk="1" hangingPunct="1">
              <a:buFont typeface="Wingdings" panose="05000000000000000000" pitchFamily="2" charset="2"/>
              <a:buChar char="Ø"/>
              <a:defRPr/>
            </a:pPr>
            <a:r>
              <a:rPr lang="ru-RU" sz="1000" b="1" dirty="0" err="1" smtClean="0">
                <a:solidFill>
                  <a:schemeClr val="accent1">
                    <a:lumMod val="75000"/>
                  </a:schemeClr>
                </a:solidFill>
                <a:latin typeface="Arial" pitchFamily="34" charset="0"/>
                <a:cs typeface="Arial" pitchFamily="34" charset="0"/>
              </a:rPr>
              <a:t>Ауыл</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шаруашылығы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мақсатындағы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жерлерге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арналған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ұзақ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мерзімді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жерді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пайдалану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жалдау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құқығын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енгізу</a:t>
            </a:r>
            <a:r>
              <a:rPr lang="ru-RU" sz="1000" b="1" dirty="0" smtClean="0">
                <a:solidFill>
                  <a:schemeClr val="accent1">
                    <a:lumMod val="75000"/>
                  </a:schemeClr>
                </a:solidFill>
                <a:latin typeface="Arial" pitchFamily="34" charset="0"/>
                <a:cs typeface="Arial" pitchFamily="34" charset="0"/>
              </a:rPr>
              <a:t> </a:t>
            </a:r>
            <a:endParaRPr lang="ru-RU" sz="1000" b="1" dirty="0">
              <a:solidFill>
                <a:schemeClr val="accent1">
                  <a:lumMod val="75000"/>
                </a:schemeClr>
              </a:solidFill>
              <a:latin typeface="Arial" pitchFamily="34" charset="0"/>
              <a:cs typeface="Arial" pitchFamily="34" charset="0"/>
            </a:endParaRPr>
          </a:p>
        </p:txBody>
      </p:sp>
      <p:sp>
        <p:nvSpPr>
          <p:cNvPr id="27" name="Скругленный прямоугольник 26"/>
          <p:cNvSpPr/>
          <p:nvPr/>
        </p:nvSpPr>
        <p:spPr>
          <a:xfrm>
            <a:off x="179384" y="3507854"/>
            <a:ext cx="8785229" cy="316500"/>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algn="just">
              <a:buFont typeface="Wingdings" panose="05000000000000000000" pitchFamily="2" charset="2"/>
              <a:buChar char="Ø"/>
            </a:pPr>
            <a:r>
              <a:rPr lang="ru-RU" sz="1000" b="1" dirty="0" smtClean="0">
                <a:solidFill>
                  <a:schemeClr val="accent1">
                    <a:lumMod val="75000"/>
                  </a:schemeClr>
                </a:solidFill>
                <a:latin typeface="Arial" pitchFamily="34" charset="0"/>
                <a:cs typeface="Arial" pitchFamily="34" charset="0"/>
              </a:rPr>
              <a:t>«</a:t>
            </a:r>
            <a:r>
              <a:rPr lang="ru-RU" sz="1000" b="1" dirty="0" err="1">
                <a:solidFill>
                  <a:schemeClr val="accent1">
                    <a:lumMod val="75000"/>
                  </a:schemeClr>
                </a:solidFill>
                <a:latin typeface="Arial" pitchFamily="34" charset="0"/>
                <a:cs typeface="Arial" pitchFamily="34" charset="0"/>
              </a:rPr>
              <a:t>Т</a:t>
            </a:r>
            <a:r>
              <a:rPr lang="ru-RU" sz="1000" b="1" dirty="0" err="1" smtClean="0">
                <a:solidFill>
                  <a:schemeClr val="accent1">
                    <a:lumMod val="75000"/>
                  </a:schemeClr>
                </a:solidFill>
                <a:latin typeface="Arial" pitchFamily="34" charset="0"/>
                <a:cs typeface="Arial" pitchFamily="34" charset="0"/>
              </a:rPr>
              <a:t>анаптан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үстелге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дейін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қағидаты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бойынша</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тамақ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өнімдерінің</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қауіпсіздігін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қамтамасыз</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ету</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жөніндегі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бірыңғай</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уәкілетті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органды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құру</a:t>
            </a:r>
            <a:endParaRPr lang="ru-RU" sz="1000" b="1" dirty="0">
              <a:solidFill>
                <a:schemeClr val="accent1">
                  <a:lumMod val="75000"/>
                </a:schemeClr>
              </a:solidFill>
              <a:latin typeface="Arial" pitchFamily="34" charset="0"/>
              <a:cs typeface="Arial" pitchFamily="34" charset="0"/>
            </a:endParaRPr>
          </a:p>
        </p:txBody>
      </p:sp>
      <p:sp>
        <p:nvSpPr>
          <p:cNvPr id="36" name="Скругленный прямоугольник 35"/>
          <p:cNvSpPr/>
          <p:nvPr/>
        </p:nvSpPr>
        <p:spPr>
          <a:xfrm>
            <a:off x="179387" y="2135396"/>
            <a:ext cx="8785226" cy="220330"/>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Кепілдік</a:t>
            </a:r>
            <a:r>
              <a:rPr lang="ru-RU" sz="1000" b="1" dirty="0" smtClean="0">
                <a:solidFill>
                  <a:schemeClr val="accent1">
                    <a:lumMod val="75000"/>
                  </a:schemeClr>
                </a:solidFill>
                <a:latin typeface="Arial" pitchFamily="34" charset="0"/>
                <a:cs typeface="Arial" pitchFamily="34" charset="0"/>
              </a:rPr>
              <a:t> беру </a:t>
            </a:r>
            <a:r>
              <a:rPr lang="ru-RU" sz="1000" b="1" dirty="0" err="1" smtClean="0">
                <a:solidFill>
                  <a:schemeClr val="accent1">
                    <a:lumMod val="75000"/>
                  </a:schemeClr>
                </a:solidFill>
                <a:latin typeface="Arial" pitchFamily="34" charset="0"/>
                <a:cs typeface="Arial" pitchFamily="34" charset="0"/>
              </a:rPr>
              <a:t>институтын</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жетілдіру</a:t>
            </a:r>
            <a:endParaRPr lang="ru-RU" sz="1000" b="1" dirty="0">
              <a:solidFill>
                <a:schemeClr val="accent1">
                  <a:lumMod val="75000"/>
                </a:schemeClr>
              </a:solidFill>
              <a:latin typeface="Arial" pitchFamily="34" charset="0"/>
              <a:cs typeface="Arial" pitchFamily="34" charset="0"/>
            </a:endParaRPr>
          </a:p>
        </p:txBody>
      </p:sp>
      <p:sp>
        <p:nvSpPr>
          <p:cNvPr id="37" name="Скругленный прямоугольник 36"/>
          <p:cNvSpPr/>
          <p:nvPr/>
        </p:nvSpPr>
        <p:spPr>
          <a:xfrm>
            <a:off x="179388" y="2407322"/>
            <a:ext cx="8785225" cy="220129"/>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lvl="0" indent="-171450" algn="just">
              <a:spcAft>
                <a:spcPts val="0"/>
              </a:spcAf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Аграрлық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сақтандыруды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жетілдіру</a:t>
            </a:r>
            <a:endParaRPr lang="ru-RU" sz="1000" b="1" dirty="0">
              <a:solidFill>
                <a:schemeClr val="accent1">
                  <a:lumMod val="75000"/>
                </a:schemeClr>
              </a:solidFill>
              <a:latin typeface="Arial" pitchFamily="34" charset="0"/>
              <a:cs typeface="Arial" pitchFamily="34" charset="0"/>
            </a:endParaRPr>
          </a:p>
        </p:txBody>
      </p:sp>
      <p:sp>
        <p:nvSpPr>
          <p:cNvPr id="38" name="Скругленный прямоугольник 37"/>
          <p:cNvSpPr/>
          <p:nvPr/>
        </p:nvSpPr>
        <p:spPr>
          <a:xfrm>
            <a:off x="179385" y="2665438"/>
            <a:ext cx="8785227" cy="194344"/>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eaLnBrk="1" hangingPunct="1">
              <a:buFont typeface="Wingdings" panose="05000000000000000000" pitchFamily="2" charset="2"/>
              <a:buChar char="Ø"/>
              <a:defRPr/>
            </a:pPr>
            <a:r>
              <a:rPr lang="ru-RU" sz="1000" b="1" dirty="0" smtClean="0">
                <a:solidFill>
                  <a:schemeClr val="accent1">
                    <a:lumMod val="75000"/>
                  </a:schemeClr>
                </a:solidFill>
                <a:latin typeface="Arial" pitchFamily="34" charset="0"/>
                <a:cs typeface="Arial" pitchFamily="34" charset="0"/>
              </a:rPr>
              <a:t>АӨК-</a:t>
            </a:r>
            <a:r>
              <a:rPr lang="ru-RU" sz="1000" b="1" dirty="0" err="1" smtClean="0">
                <a:solidFill>
                  <a:schemeClr val="accent1">
                    <a:lumMod val="75000"/>
                  </a:schemeClr>
                </a:solidFill>
                <a:latin typeface="Arial" pitchFamily="34" charset="0"/>
                <a:cs typeface="Arial" pitchFamily="34" charset="0"/>
              </a:rPr>
              <a:t>ге</a:t>
            </a:r>
            <a:r>
              <a:rPr lang="ru-RU" sz="1000" b="1" dirty="0" smtClean="0">
                <a:solidFill>
                  <a:schemeClr val="accent1">
                    <a:lumMod val="75000"/>
                  </a:schemeClr>
                </a:solidFill>
                <a:latin typeface="Arial" pitchFamily="34" charset="0"/>
                <a:cs typeface="Arial" pitchFamily="34" charset="0"/>
              </a:rPr>
              <a:t> кредит </a:t>
            </a:r>
            <a:r>
              <a:rPr lang="ru-RU" sz="1000" b="1" dirty="0" err="1" smtClean="0">
                <a:solidFill>
                  <a:schemeClr val="accent1">
                    <a:lumMod val="75000"/>
                  </a:schemeClr>
                </a:solidFill>
                <a:latin typeface="Arial" pitchFamily="34" charset="0"/>
                <a:cs typeface="Arial" pitchFamily="34" charset="0"/>
              </a:rPr>
              <a:t>беруге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жеке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қаржылық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ұйымдарды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тарту</a:t>
            </a:r>
            <a:endParaRPr lang="ru-RU" sz="1000" b="1" dirty="0">
              <a:solidFill>
                <a:schemeClr val="accent1">
                  <a:lumMod val="75000"/>
                </a:schemeClr>
              </a:solidFill>
              <a:latin typeface="Arial" pitchFamily="34" charset="0"/>
              <a:cs typeface="Arial" pitchFamily="34" charset="0"/>
            </a:endParaRPr>
          </a:p>
        </p:txBody>
      </p:sp>
      <p:sp>
        <p:nvSpPr>
          <p:cNvPr id="39" name="Скругленный прямоугольник 38"/>
          <p:cNvSpPr/>
          <p:nvPr/>
        </p:nvSpPr>
        <p:spPr>
          <a:xfrm>
            <a:off x="179385" y="2944832"/>
            <a:ext cx="8785227" cy="202982"/>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eaLnBrk="1" hangingPunct="1">
              <a:buFont typeface="Wingdings" panose="05000000000000000000" pitchFamily="2" charset="2"/>
              <a:buChar char="Ø"/>
              <a:defRPr/>
            </a:pPr>
            <a:r>
              <a:rPr lang="ru-RU" sz="1000" b="1" dirty="0" smtClean="0">
                <a:solidFill>
                  <a:schemeClr val="accent1">
                    <a:lumMod val="75000"/>
                  </a:schemeClr>
                </a:solidFill>
                <a:latin typeface="Arial" pitchFamily="34" charset="0"/>
                <a:cs typeface="Arial" pitchFamily="34" charset="0"/>
              </a:rPr>
              <a:t>АӨК </a:t>
            </a:r>
            <a:r>
              <a:rPr lang="ru-RU" sz="1000" b="1" dirty="0" err="1" smtClean="0">
                <a:solidFill>
                  <a:schemeClr val="accent1">
                    <a:lumMod val="75000"/>
                  </a:schemeClr>
                </a:solidFill>
                <a:latin typeface="Arial" pitchFamily="34" charset="0"/>
                <a:cs typeface="Arial" pitchFamily="34" charset="0"/>
              </a:rPr>
              <a:t>субъектілеріне</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салық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салуды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жетілдіру</a:t>
            </a:r>
            <a:endParaRPr lang="ru-RU" sz="1000" b="1" dirty="0">
              <a:solidFill>
                <a:schemeClr val="accent1">
                  <a:lumMod val="75000"/>
                </a:schemeClr>
              </a:solidFill>
              <a:latin typeface="Arial" pitchFamily="34" charset="0"/>
              <a:cs typeface="Arial" pitchFamily="34" charset="0"/>
            </a:endParaRPr>
          </a:p>
        </p:txBody>
      </p:sp>
      <p:sp>
        <p:nvSpPr>
          <p:cNvPr id="40" name="Скругленный прямоугольник 39"/>
          <p:cNvSpPr/>
          <p:nvPr/>
        </p:nvSpPr>
        <p:spPr>
          <a:xfrm>
            <a:off x="179383" y="4149453"/>
            <a:ext cx="8785230" cy="222497"/>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algn="jus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Аграрлық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ғылым</a:t>
            </a:r>
            <a:r>
              <a:rPr lang="ru-RU" sz="1000" b="1" dirty="0" smtClean="0">
                <a:solidFill>
                  <a:schemeClr val="accent1">
                    <a:lumMod val="75000"/>
                  </a:schemeClr>
                </a:solidFill>
                <a:latin typeface="Arial" pitchFamily="34" charset="0"/>
                <a:cs typeface="Arial" pitchFamily="34" charset="0"/>
              </a:rPr>
              <a:t> мен </a:t>
            </a:r>
            <a:r>
              <a:rPr lang="ru-RU" sz="1000" b="1" dirty="0" err="1" smtClean="0">
                <a:solidFill>
                  <a:schemeClr val="accent1">
                    <a:lumMod val="75000"/>
                  </a:schemeClr>
                </a:solidFill>
                <a:latin typeface="Arial" pitchFamily="34" charset="0"/>
                <a:cs typeface="Arial" pitchFamily="34" charset="0"/>
              </a:rPr>
              <a:t>білімді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реформалау</a:t>
            </a:r>
            <a:endParaRPr lang="ru-RU" sz="1000" b="1" dirty="0">
              <a:solidFill>
                <a:schemeClr val="accent1">
                  <a:lumMod val="75000"/>
                </a:schemeClr>
              </a:solidFill>
              <a:latin typeface="Arial" pitchFamily="34" charset="0"/>
              <a:cs typeface="Arial" pitchFamily="34" charset="0"/>
            </a:endParaRPr>
          </a:p>
        </p:txBody>
      </p:sp>
      <p:sp>
        <p:nvSpPr>
          <p:cNvPr id="41" name="Скругленный прямоугольник 40"/>
          <p:cNvSpPr/>
          <p:nvPr/>
        </p:nvSpPr>
        <p:spPr>
          <a:xfrm>
            <a:off x="179383" y="4443958"/>
            <a:ext cx="8785230" cy="216024"/>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algn="jus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Ауылдық</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аумақтарды</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дамыту</a:t>
            </a:r>
            <a:endParaRPr lang="ru-RU" sz="1000" b="1" dirty="0">
              <a:solidFill>
                <a:schemeClr val="accent1">
                  <a:lumMod val="75000"/>
                </a:schemeClr>
              </a:solidFill>
              <a:latin typeface="Arial" pitchFamily="34" charset="0"/>
              <a:cs typeface="Arial" pitchFamily="34" charset="0"/>
            </a:endParaRPr>
          </a:p>
        </p:txBody>
      </p:sp>
      <p:sp>
        <p:nvSpPr>
          <p:cNvPr id="19" name="Скругленный прямоугольник 18"/>
          <p:cNvSpPr/>
          <p:nvPr/>
        </p:nvSpPr>
        <p:spPr>
          <a:xfrm>
            <a:off x="179383" y="3873275"/>
            <a:ext cx="8785230" cy="210643"/>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marL="171450" indent="-171450" algn="just">
              <a:buFont typeface="Wingdings" panose="05000000000000000000" pitchFamily="2" charset="2"/>
              <a:buChar char="Ø"/>
            </a:pPr>
            <a:r>
              <a:rPr lang="ru-RU" sz="1000" b="1" dirty="0" err="1" smtClean="0">
                <a:solidFill>
                  <a:schemeClr val="accent1">
                    <a:lumMod val="75000"/>
                  </a:schemeClr>
                </a:solidFill>
                <a:latin typeface="Arial" pitchFamily="34" charset="0"/>
                <a:cs typeface="Arial" pitchFamily="34" charset="0"/>
              </a:rPr>
              <a:t>Бірыңғай</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тік</a:t>
            </a:r>
            <a:r>
              <a:rPr lang="ru-RU" sz="1000" b="1" dirty="0" smtClean="0">
                <a:solidFill>
                  <a:schemeClr val="accent1">
                    <a:lumMod val="75000"/>
                  </a:schemeClr>
                </a:solidFill>
                <a:latin typeface="Arial" pitchFamily="34" charset="0"/>
                <a:cs typeface="Arial" pitchFamily="34" charset="0"/>
              </a:rPr>
              <a:t> ветеринариялық </a:t>
            </a:r>
            <a:r>
              <a:rPr lang="ru-RU" sz="1000" b="1" dirty="0" err="1" smtClean="0">
                <a:solidFill>
                  <a:schemeClr val="accent1">
                    <a:lumMod val="75000"/>
                  </a:schemeClr>
                </a:solidFill>
                <a:latin typeface="Arial" pitchFamily="34" charset="0"/>
                <a:cs typeface="Arial" pitchFamily="34" charset="0"/>
              </a:rPr>
              <a:t>қызметті</a:t>
            </a:r>
            <a:r>
              <a:rPr lang="ru-RU" sz="1000" b="1" dirty="0" smtClean="0">
                <a:solidFill>
                  <a:schemeClr val="accent1">
                    <a:lumMod val="75000"/>
                  </a:schemeClr>
                </a:solidFill>
                <a:latin typeface="Arial" pitchFamily="34" charset="0"/>
                <a:cs typeface="Arial" pitchFamily="34" charset="0"/>
              </a:rPr>
              <a:t> </a:t>
            </a:r>
            <a:r>
              <a:rPr lang="ru-RU" sz="1000" b="1" dirty="0" err="1" smtClean="0">
                <a:solidFill>
                  <a:schemeClr val="accent1">
                    <a:lumMod val="75000"/>
                  </a:schemeClr>
                </a:solidFill>
                <a:latin typeface="Arial" pitchFamily="34" charset="0"/>
                <a:cs typeface="Arial" pitchFamily="34" charset="0"/>
              </a:rPr>
              <a:t>құру</a:t>
            </a:r>
            <a:endParaRPr lang="ru-RU" sz="1000" b="1" dirty="0">
              <a:solidFill>
                <a:schemeClr val="accent1">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552688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Заголовок 1"/>
          <p:cNvSpPr txBox="1">
            <a:spLocks/>
          </p:cNvSpPr>
          <p:nvPr/>
        </p:nvSpPr>
        <p:spPr bwMode="auto">
          <a:xfrm>
            <a:off x="298698" y="1"/>
            <a:ext cx="8572500" cy="24949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sz="1600" b="1" dirty="0" smtClean="0">
                <a:solidFill>
                  <a:schemeClr val="tx2"/>
                </a:solidFill>
                <a:latin typeface="Arial" pitchFamily="34" charset="0"/>
                <a:ea typeface="Tahoma" pitchFamily="34" charset="0"/>
                <a:cs typeface="Arial" pitchFamily="34" charset="0"/>
              </a:rPr>
              <a:t>НЫСАНАЛЫ ИНДИКАТОРЛАР</a:t>
            </a:r>
            <a:endParaRPr lang="ru-RU" sz="1600" b="1" dirty="0">
              <a:solidFill>
                <a:schemeClr val="tx2"/>
              </a:solidFill>
              <a:latin typeface="Arial" pitchFamily="34" charset="0"/>
              <a:ea typeface="Tahoma" pitchFamily="34" charset="0"/>
              <a:cs typeface="Arial" pitchFamily="34" charset="0"/>
            </a:endParaRPr>
          </a:p>
        </p:txBody>
      </p:sp>
      <p:sp>
        <p:nvSpPr>
          <p:cNvPr id="24" name="Скругленный прямоугольник 23"/>
          <p:cNvSpPr/>
          <p:nvPr/>
        </p:nvSpPr>
        <p:spPr>
          <a:xfrm>
            <a:off x="203424" y="485589"/>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АУЫЛ ШАРУАШЫЛЫҒЫНДАҒЫ ЕҢБЕК ӨНІМДІЛІГІ</a:t>
            </a:r>
            <a:endParaRPr lang="ru-RU" sz="1100" b="1" dirty="0">
              <a:solidFill>
                <a:schemeClr val="accent1">
                  <a:lumMod val="75000"/>
                </a:schemeClr>
              </a:solidFill>
              <a:latin typeface="Arial" pitchFamily="34" charset="0"/>
              <a:cs typeface="Arial" pitchFamily="34" charset="0"/>
            </a:endParaRPr>
          </a:p>
        </p:txBody>
      </p:sp>
      <p:sp>
        <p:nvSpPr>
          <p:cNvPr id="36" name="Овал 35"/>
          <p:cNvSpPr/>
          <p:nvPr/>
        </p:nvSpPr>
        <p:spPr>
          <a:xfrm>
            <a:off x="35496" y="465516"/>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1</a:t>
            </a:r>
            <a:endParaRPr lang="ru-RU" sz="1400" dirty="0">
              <a:solidFill>
                <a:schemeClr val="accent1">
                  <a:lumMod val="75000"/>
                </a:schemeClr>
              </a:solidFill>
              <a:latin typeface="Arial" pitchFamily="34" charset="0"/>
              <a:cs typeface="Arial" pitchFamily="34" charset="0"/>
            </a:endParaRPr>
          </a:p>
        </p:txBody>
      </p:sp>
      <p:sp>
        <p:nvSpPr>
          <p:cNvPr id="59" name="Скругленный прямоугольник 58"/>
          <p:cNvSpPr/>
          <p:nvPr/>
        </p:nvSpPr>
        <p:spPr>
          <a:xfrm>
            <a:off x="203424" y="100557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АУЫЛ </a:t>
            </a:r>
            <a:r>
              <a:rPr lang="ru-RU" sz="1100" b="1" dirty="0">
                <a:solidFill>
                  <a:schemeClr val="accent1">
                    <a:lumMod val="75000"/>
                  </a:schemeClr>
                </a:solidFill>
                <a:latin typeface="Arial" pitchFamily="34" charset="0"/>
                <a:ea typeface="Tahoma" pitchFamily="34" charset="0"/>
                <a:cs typeface="Arial" pitchFamily="34" charset="0"/>
              </a:rPr>
              <a:t>ШАРУАШЫЛЫҒЫ </a:t>
            </a:r>
            <a:r>
              <a:rPr lang="ru-RU" sz="1100" b="1" dirty="0" smtClean="0">
                <a:solidFill>
                  <a:schemeClr val="accent1">
                    <a:lumMod val="75000"/>
                  </a:schemeClr>
                </a:solidFill>
                <a:latin typeface="Arial" pitchFamily="34" charset="0"/>
                <a:ea typeface="Tahoma" pitchFamily="34" charset="0"/>
                <a:cs typeface="Arial" pitchFamily="34" charset="0"/>
              </a:rPr>
              <a:t>ӨНІМДЕРІНІҢ (КӨРСЕТІЛЕТІН ҚЫЗМЕТТЕРІНІҢ) НАҚТЫ КӨЛЕМ ИНДЕКСІ</a:t>
            </a:r>
            <a:endParaRPr lang="ru-RU" sz="1100" b="1" dirty="0">
              <a:solidFill>
                <a:schemeClr val="accent1">
                  <a:lumMod val="75000"/>
                </a:schemeClr>
              </a:solidFill>
              <a:latin typeface="Arial" pitchFamily="34" charset="0"/>
              <a:ea typeface="Tahoma" pitchFamily="34" charset="0"/>
              <a:cs typeface="Arial" pitchFamily="34" charset="0"/>
            </a:endParaRPr>
          </a:p>
        </p:txBody>
      </p:sp>
      <p:sp>
        <p:nvSpPr>
          <p:cNvPr id="60" name="Овал 59"/>
          <p:cNvSpPr/>
          <p:nvPr/>
        </p:nvSpPr>
        <p:spPr>
          <a:xfrm>
            <a:off x="35496" y="98550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2</a:t>
            </a:r>
            <a:endParaRPr lang="ru-RU" sz="1400" dirty="0">
              <a:solidFill>
                <a:schemeClr val="accent1">
                  <a:lumMod val="75000"/>
                </a:schemeClr>
              </a:solidFill>
              <a:latin typeface="Arial" pitchFamily="34" charset="0"/>
              <a:cs typeface="Arial" pitchFamily="34" charset="0"/>
            </a:endParaRPr>
          </a:p>
        </p:txBody>
      </p:sp>
      <p:sp>
        <p:nvSpPr>
          <p:cNvPr id="62" name="Скругленный прямоугольник 61"/>
          <p:cNvSpPr/>
          <p:nvPr/>
        </p:nvSpPr>
        <p:spPr>
          <a:xfrm>
            <a:off x="203424" y="154563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АУЫЛ ШАРУАШЫЛЫҒЫНДАҒЫ НЕГІЗГІ КАПИТАЛҒА САЛЫНҒАН ИНВЕСТИЦИЯЛАРДЫҢ </a:t>
            </a:r>
            <a:r>
              <a:rPr lang="ru-RU" sz="1100" b="1" dirty="0">
                <a:solidFill>
                  <a:schemeClr val="accent1">
                    <a:lumMod val="75000"/>
                  </a:schemeClr>
                </a:solidFill>
                <a:latin typeface="Arial" pitchFamily="34" charset="0"/>
                <a:ea typeface="Tahoma" pitchFamily="34" charset="0"/>
                <a:cs typeface="Arial" pitchFamily="34" charset="0"/>
              </a:rPr>
              <a:t>НАҚТЫ КӨЛЕМ ИНДЕКСІ </a:t>
            </a:r>
          </a:p>
        </p:txBody>
      </p:sp>
      <p:sp>
        <p:nvSpPr>
          <p:cNvPr id="63" name="Овал 62"/>
          <p:cNvSpPr/>
          <p:nvPr/>
        </p:nvSpPr>
        <p:spPr>
          <a:xfrm>
            <a:off x="35496" y="152556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3</a:t>
            </a:r>
            <a:endParaRPr lang="ru-RU" sz="1400" dirty="0">
              <a:solidFill>
                <a:schemeClr val="accent1">
                  <a:lumMod val="75000"/>
                </a:schemeClr>
              </a:solidFill>
              <a:latin typeface="Arial" pitchFamily="34" charset="0"/>
              <a:cs typeface="Arial" pitchFamily="34" charset="0"/>
            </a:endParaRPr>
          </a:p>
        </p:txBody>
      </p:sp>
      <p:sp>
        <p:nvSpPr>
          <p:cNvPr id="64" name="Скругленный прямоугольник 63"/>
          <p:cNvSpPr/>
          <p:nvPr/>
        </p:nvSpPr>
        <p:spPr>
          <a:xfrm>
            <a:off x="203424" y="208569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ТАМАҚ ӨНІМДЕРІН ӨНДІРУДЕГІ НЕГІЗГІ КАПИТАЛҒА ЖҰМСАЛҒАН ИНВЕСТИЦИЯЛАР</a:t>
            </a:r>
          </a:p>
        </p:txBody>
      </p:sp>
      <p:sp>
        <p:nvSpPr>
          <p:cNvPr id="65" name="Овал 64"/>
          <p:cNvSpPr/>
          <p:nvPr/>
        </p:nvSpPr>
        <p:spPr>
          <a:xfrm>
            <a:off x="35496" y="206562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4</a:t>
            </a:r>
            <a:endParaRPr lang="ru-RU" sz="1400" dirty="0">
              <a:solidFill>
                <a:schemeClr val="accent1">
                  <a:lumMod val="75000"/>
                </a:schemeClr>
              </a:solidFill>
              <a:latin typeface="Arial" pitchFamily="34" charset="0"/>
              <a:cs typeface="Arial" pitchFamily="34" charset="0"/>
            </a:endParaRPr>
          </a:p>
        </p:txBody>
      </p:sp>
      <p:sp>
        <p:nvSpPr>
          <p:cNvPr id="66" name="Скругленный прямоугольник 65"/>
          <p:cNvSpPr/>
          <p:nvPr/>
        </p:nvSpPr>
        <p:spPr>
          <a:xfrm>
            <a:off x="203424" y="262575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АГРОӨНЕРКӘСІП</a:t>
            </a:r>
            <a:r>
              <a:rPr lang="kk-KZ" sz="1100" b="1" dirty="0" smtClean="0">
                <a:solidFill>
                  <a:schemeClr val="accent1">
                    <a:lumMod val="75000"/>
                  </a:schemeClr>
                </a:solidFill>
                <a:latin typeface="Arial" pitchFamily="34" charset="0"/>
                <a:ea typeface="Tahoma" pitchFamily="34" charset="0"/>
                <a:cs typeface="Arial" pitchFamily="34" charset="0"/>
              </a:rPr>
              <a:t>ТІК</a:t>
            </a:r>
            <a:r>
              <a:rPr lang="ru-RU" sz="1100" b="1" dirty="0" smtClean="0">
                <a:solidFill>
                  <a:schemeClr val="accent1">
                    <a:lumMod val="75000"/>
                  </a:schemeClr>
                </a:solidFill>
                <a:latin typeface="Arial" pitchFamily="34" charset="0"/>
                <a:ea typeface="Tahoma" pitchFamily="34" charset="0"/>
                <a:cs typeface="Arial" pitchFamily="34" charset="0"/>
              </a:rPr>
              <a:t> КЕШЕН ӨНІМДЕРІН ЭКСПОРТТАУ КӨЛЕМІНІҢ ӨСІМІ</a:t>
            </a:r>
            <a:endParaRPr lang="ru-RU" sz="1100" b="1" dirty="0">
              <a:solidFill>
                <a:schemeClr val="accent1">
                  <a:lumMod val="75000"/>
                </a:schemeClr>
              </a:solidFill>
              <a:latin typeface="Arial" pitchFamily="34" charset="0"/>
              <a:ea typeface="Tahoma" pitchFamily="34" charset="0"/>
              <a:cs typeface="Arial" pitchFamily="34" charset="0"/>
            </a:endParaRPr>
          </a:p>
        </p:txBody>
      </p:sp>
      <p:sp>
        <p:nvSpPr>
          <p:cNvPr id="67" name="Овал 66"/>
          <p:cNvSpPr/>
          <p:nvPr/>
        </p:nvSpPr>
        <p:spPr>
          <a:xfrm>
            <a:off x="35496" y="260568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5</a:t>
            </a:r>
            <a:endParaRPr lang="ru-RU" sz="1400" dirty="0">
              <a:solidFill>
                <a:schemeClr val="accent1">
                  <a:lumMod val="75000"/>
                </a:schemeClr>
              </a:solidFill>
              <a:latin typeface="Arial" pitchFamily="34" charset="0"/>
              <a:cs typeface="Arial" pitchFamily="34" charset="0"/>
            </a:endParaRPr>
          </a:p>
        </p:txBody>
      </p:sp>
      <p:sp>
        <p:nvSpPr>
          <p:cNvPr id="68" name="Скругленный прямоугольник 67"/>
          <p:cNvSpPr/>
          <p:nvPr/>
        </p:nvSpPr>
        <p:spPr>
          <a:xfrm>
            <a:off x="203424" y="316581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СУАРУҒА ЖҰМСАЛҒАН СУ ШЫҒЫСЫ</a:t>
            </a:r>
            <a:endParaRPr lang="ru-RU" sz="1100" b="1" dirty="0">
              <a:solidFill>
                <a:schemeClr val="accent1">
                  <a:lumMod val="75000"/>
                </a:schemeClr>
              </a:solidFill>
              <a:latin typeface="Arial" pitchFamily="34" charset="0"/>
              <a:ea typeface="Tahoma" pitchFamily="34" charset="0"/>
              <a:cs typeface="Arial" pitchFamily="34" charset="0"/>
            </a:endParaRPr>
          </a:p>
        </p:txBody>
      </p:sp>
      <p:sp>
        <p:nvSpPr>
          <p:cNvPr id="69" name="Овал 68"/>
          <p:cNvSpPr/>
          <p:nvPr/>
        </p:nvSpPr>
        <p:spPr>
          <a:xfrm>
            <a:off x="35496" y="314574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6</a:t>
            </a:r>
            <a:endParaRPr lang="ru-RU" sz="1400" dirty="0">
              <a:solidFill>
                <a:schemeClr val="accent1">
                  <a:lumMod val="75000"/>
                </a:schemeClr>
              </a:solidFill>
              <a:latin typeface="Arial" pitchFamily="34" charset="0"/>
              <a:cs typeface="Arial" pitchFamily="34" charset="0"/>
            </a:endParaRPr>
          </a:p>
        </p:txBody>
      </p:sp>
      <p:sp>
        <p:nvSpPr>
          <p:cNvPr id="70" name="Скругленный прямоугольник 69"/>
          <p:cNvSpPr/>
          <p:nvPr/>
        </p:nvSpPr>
        <p:spPr>
          <a:xfrm>
            <a:off x="203424" y="370587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ЖЕР БЕТІ СУ РЕСУРСТАРЫН ҰЛҒАЙТУ</a:t>
            </a:r>
            <a:endParaRPr lang="ru-RU" sz="1100" b="1" dirty="0">
              <a:solidFill>
                <a:schemeClr val="accent1">
                  <a:lumMod val="75000"/>
                </a:schemeClr>
              </a:solidFill>
              <a:latin typeface="Arial" pitchFamily="34" charset="0"/>
              <a:ea typeface="Tahoma" pitchFamily="34" charset="0"/>
              <a:cs typeface="Arial" pitchFamily="34" charset="0"/>
            </a:endParaRPr>
          </a:p>
        </p:txBody>
      </p:sp>
      <p:sp>
        <p:nvSpPr>
          <p:cNvPr id="71" name="Овал 70"/>
          <p:cNvSpPr/>
          <p:nvPr/>
        </p:nvSpPr>
        <p:spPr>
          <a:xfrm>
            <a:off x="35496" y="368580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7</a:t>
            </a:r>
            <a:endParaRPr lang="ru-RU" sz="1400" dirty="0">
              <a:solidFill>
                <a:schemeClr val="accent1">
                  <a:lumMod val="75000"/>
                </a:schemeClr>
              </a:solidFill>
              <a:latin typeface="Arial" pitchFamily="34" charset="0"/>
              <a:cs typeface="Arial" pitchFamily="34" charset="0"/>
            </a:endParaRPr>
          </a:p>
        </p:txBody>
      </p:sp>
      <p:sp>
        <p:nvSpPr>
          <p:cNvPr id="72" name="Скругленный прямоугольник 71"/>
          <p:cNvSpPr/>
          <p:nvPr/>
        </p:nvSpPr>
        <p:spPr>
          <a:xfrm>
            <a:off x="203424" y="4245936"/>
            <a:ext cx="8761064" cy="486054"/>
          </a:xfrm>
          <a:prstGeom prst="roundRect">
            <a:avLst/>
          </a:prstGeom>
          <a:solidFill>
            <a:srgbClr val="C9D3FF">
              <a:alpha val="80000"/>
            </a:srgbClr>
          </a:solidFill>
          <a:ln w="12700"/>
        </p:spPr>
        <p:style>
          <a:lnRef idx="2">
            <a:schemeClr val="accent1"/>
          </a:lnRef>
          <a:fillRef idx="1">
            <a:schemeClr val="lt1"/>
          </a:fillRef>
          <a:effectRef idx="0">
            <a:schemeClr val="accent1"/>
          </a:effectRef>
          <a:fontRef idx="minor">
            <a:schemeClr val="dk1"/>
          </a:fontRef>
        </p:style>
        <p:txBody>
          <a:bodyPr anchor="ctr"/>
          <a:lstStyle/>
          <a:p>
            <a:pPr indent="97200" algn="just">
              <a:spcAft>
                <a:spcPts val="0"/>
              </a:spcAft>
            </a:pPr>
            <a:r>
              <a:rPr lang="ru-RU" sz="1100" b="1" dirty="0" smtClean="0">
                <a:solidFill>
                  <a:schemeClr val="accent1">
                    <a:lumMod val="75000"/>
                  </a:schemeClr>
                </a:solidFill>
                <a:latin typeface="Arial" pitchFamily="34" charset="0"/>
                <a:ea typeface="Tahoma" pitchFamily="34" charset="0"/>
                <a:cs typeface="Arial" pitchFamily="34" charset="0"/>
              </a:rPr>
              <a:t>АУЫЛДЫҚ ЖЕРЛЕРДЕ ТҰРАТЫН ХАЛЫҚТЫҢ ӨМІР СҮРУ ЖАҒДАЙЫНА ҚАНАҒАТТАНУ ДЕҢГЕЙІ</a:t>
            </a:r>
            <a:endParaRPr lang="ru-RU" sz="1100" b="1" dirty="0">
              <a:solidFill>
                <a:schemeClr val="accent1">
                  <a:lumMod val="75000"/>
                </a:schemeClr>
              </a:solidFill>
              <a:latin typeface="Arial" pitchFamily="34" charset="0"/>
              <a:ea typeface="Tahoma" pitchFamily="34" charset="0"/>
              <a:cs typeface="Arial" pitchFamily="34" charset="0"/>
            </a:endParaRPr>
          </a:p>
        </p:txBody>
      </p:sp>
      <p:sp>
        <p:nvSpPr>
          <p:cNvPr id="73" name="Овал 72"/>
          <p:cNvSpPr/>
          <p:nvPr/>
        </p:nvSpPr>
        <p:spPr>
          <a:xfrm>
            <a:off x="35496" y="4225863"/>
            <a:ext cx="360040" cy="270030"/>
          </a:xfrm>
          <a:prstGeom prst="ellipse">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accent1">
                    <a:lumMod val="75000"/>
                  </a:schemeClr>
                </a:solidFill>
                <a:latin typeface="Arial" pitchFamily="34" charset="0"/>
                <a:cs typeface="Arial" pitchFamily="34" charset="0"/>
              </a:rPr>
              <a:t>8</a:t>
            </a:r>
            <a:endParaRPr lang="ru-RU" sz="1400" dirty="0">
              <a:solidFill>
                <a:schemeClr val="accent1">
                  <a:lumMod val="75000"/>
                </a:schemeClr>
              </a:solidFill>
              <a:latin typeface="Arial" pitchFamily="34" charset="0"/>
              <a:cs typeface="Arial" pitchFamily="34" charset="0"/>
            </a:endParaRPr>
          </a:p>
        </p:txBody>
      </p:sp>
      <p:cxnSp>
        <p:nvCxnSpPr>
          <p:cNvPr id="74" name="Прямая соединительная линия 73"/>
          <p:cNvCxnSpPr/>
          <p:nvPr/>
        </p:nvCxnSpPr>
        <p:spPr bwMode="auto">
          <a:xfrm>
            <a:off x="142876" y="338311"/>
            <a:ext cx="8786813" cy="1191"/>
          </a:xfrm>
          <a:prstGeom prst="line">
            <a:avLst/>
          </a:prstGeom>
          <a:ln w="666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22"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7</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7953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Скругленный прямоугольник 13"/>
          <p:cNvSpPr/>
          <p:nvPr/>
        </p:nvSpPr>
        <p:spPr>
          <a:xfrm>
            <a:off x="107951" y="3456608"/>
            <a:ext cx="4387850" cy="149140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0" indent="0"/>
            <a:r>
              <a:rPr lang="kk-KZ" sz="1050" b="1" dirty="0" smtClean="0">
                <a:solidFill>
                  <a:schemeClr val="accent1">
                    <a:lumMod val="75000"/>
                  </a:schemeClr>
                </a:solidFill>
                <a:latin typeface="Tahoma" panose="020B0604030504040204" pitchFamily="34" charset="0"/>
                <a:cs typeface="Tahoma" panose="020B0604030504040204" pitchFamily="34" charset="0"/>
              </a:rPr>
              <a:t>Азық-түлік </a:t>
            </a:r>
            <a:r>
              <a:rPr lang="kk-KZ" sz="1050" b="1" dirty="0">
                <a:solidFill>
                  <a:schemeClr val="accent1">
                    <a:lumMod val="75000"/>
                  </a:schemeClr>
                </a:solidFill>
                <a:latin typeface="Tahoma" panose="020B0604030504040204" pitchFamily="34" charset="0"/>
                <a:cs typeface="Tahoma" panose="020B0604030504040204" pitchFamily="34" charset="0"/>
              </a:rPr>
              <a:t>қауіпсіздігін қамтамасыз ету мәселесін алғаш рет мынадай бағыттар бойынша кешенді түрде шешу жоспарлануда:</a:t>
            </a:r>
            <a:endParaRPr lang="ru-RU" sz="1050" b="1" dirty="0">
              <a:solidFill>
                <a:schemeClr val="accent1">
                  <a:lumMod val="75000"/>
                </a:schemeClr>
              </a:solidFill>
              <a:latin typeface="Tahoma" panose="020B0604030504040204" pitchFamily="34" charset="0"/>
              <a:cs typeface="Tahoma" panose="020B0604030504040204" pitchFamily="34" charset="0"/>
            </a:endParaRPr>
          </a:p>
          <a:p>
            <a:pPr eaLnBrk="1" hangingPunct="1">
              <a:buFont typeface="Wingdings" pitchFamily="2" charset="2"/>
              <a:buChar char="Ø"/>
              <a:defRPr/>
            </a:pPr>
            <a:r>
              <a:rPr lang="kk-KZ" sz="1050" b="1" dirty="0" smtClean="0">
                <a:solidFill>
                  <a:schemeClr val="accent1">
                    <a:lumMod val="75000"/>
                  </a:schemeClr>
                </a:solidFill>
                <a:latin typeface="Tahoma" panose="020B0604030504040204" pitchFamily="34" charset="0"/>
                <a:cs typeface="Tahoma" panose="020B0604030504040204" pitchFamily="34" charset="0"/>
              </a:rPr>
              <a:t>физикалық </a:t>
            </a:r>
            <a:r>
              <a:rPr lang="kk-KZ" sz="1050" b="1" dirty="0">
                <a:solidFill>
                  <a:schemeClr val="accent1">
                    <a:lumMod val="75000"/>
                  </a:schemeClr>
                </a:solidFill>
                <a:latin typeface="Tahoma" panose="020B0604030504040204" pitchFamily="34" charset="0"/>
                <a:cs typeface="Tahoma" panose="020B0604030504040204" pitchFamily="34" charset="0"/>
              </a:rPr>
              <a:t>қолжетімділігі</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a:t>
            </a:r>
          </a:p>
          <a:p>
            <a:pPr eaLnBrk="1" hangingPunct="1">
              <a:buFont typeface="Wingdings" pitchFamily="2" charset="2"/>
              <a:buChar char="Ø"/>
              <a:defRPr/>
            </a:pPr>
            <a:r>
              <a:rPr lang="kk-KZ" sz="1050" b="1" dirty="0">
                <a:solidFill>
                  <a:schemeClr val="accent1">
                    <a:lumMod val="75000"/>
                  </a:schemeClr>
                </a:solidFill>
                <a:latin typeface="Tahoma" panose="020B0604030504040204" pitchFamily="34" charset="0"/>
                <a:cs typeface="Tahoma" panose="020B0604030504040204" pitchFamily="34" charset="0"/>
              </a:rPr>
              <a:t>экономикалық қолжетімділігі</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a:t>
            </a:r>
          </a:p>
          <a:p>
            <a:pPr eaLnBrk="1" hangingPunct="1">
              <a:buFont typeface="Wingdings" pitchFamily="2" charset="2"/>
              <a:buChar char="Ø"/>
              <a:defRPr/>
            </a:pPr>
            <a:r>
              <a:rPr lang="kk-KZ" sz="1050" b="1" dirty="0">
                <a:solidFill>
                  <a:schemeClr val="accent1">
                    <a:lumMod val="75000"/>
                  </a:schemeClr>
                </a:solidFill>
                <a:latin typeface="Tahoma" panose="020B0604030504040204" pitchFamily="34" charset="0"/>
                <a:cs typeface="Tahoma" panose="020B0604030504040204" pitchFamily="34" charset="0"/>
              </a:rPr>
              <a:t>тамақ қауіпсіздігі</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a:t>
            </a:r>
          </a:p>
          <a:p>
            <a:pPr marL="0" indent="0" eaLnBrk="1" hangingPunct="1">
              <a:defRPr/>
            </a:pP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Бұл</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жұмысқа</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көптеген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ұйымдар</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мен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мемлекеттік</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органдар</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қатысатын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болады</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p>
        </p:txBody>
      </p:sp>
      <p:sp>
        <p:nvSpPr>
          <p:cNvPr id="20" name="Скругленный прямоугольник 19"/>
          <p:cNvSpPr/>
          <p:nvPr/>
        </p:nvSpPr>
        <p:spPr>
          <a:xfrm>
            <a:off x="4746502" y="3456608"/>
            <a:ext cx="4218112" cy="1491406"/>
          </a:xfrm>
          <a:prstGeom prst="roundRect">
            <a:avLst/>
          </a:prstGeom>
          <a:solidFill>
            <a:srgbClr val="B4C7E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171450" indent="-171450" eaLnBrk="1" hangingPunct="1">
              <a:buFont typeface="Wingdings" pitchFamily="2" charset="2"/>
              <a:buChar char="Ø"/>
              <a:defRPr/>
            </a:pPr>
            <a:r>
              <a:rPr lang="ru-RU" altLang="ru-RU" sz="1050" b="1" dirty="0" smtClean="0">
                <a:solidFill>
                  <a:schemeClr val="accent1">
                    <a:lumMod val="75000"/>
                  </a:schemeClr>
                </a:solidFill>
                <a:latin typeface="Tahoma" panose="020B0604030504040204" pitchFamily="34" charset="0"/>
                <a:cs typeface="Tahoma" panose="020B0604030504040204" pitchFamily="34" charset="0"/>
              </a:rPr>
              <a:t>АӨК-</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нің</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орнықты</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дамуы</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үшін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жағдайлар</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жасау</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p>
          <a:p>
            <a:pPr marL="171450" indent="-171450" eaLnBrk="1" hangingPunct="1">
              <a:buFont typeface="Wingdings" pitchFamily="2" charset="2"/>
              <a:buChar char="Ø"/>
              <a:defRPr/>
            </a:pPr>
            <a:r>
              <a:rPr lang="ru-RU" altLang="ru-RU" sz="1050" b="1" dirty="0" smtClean="0">
                <a:solidFill>
                  <a:schemeClr val="accent1">
                    <a:lumMod val="75000"/>
                  </a:schemeClr>
                </a:solidFill>
                <a:latin typeface="Tahoma" panose="020B0604030504040204" pitchFamily="34" charset="0"/>
                <a:cs typeface="Tahoma" panose="020B0604030504040204" pitchFamily="34" charset="0"/>
              </a:rPr>
              <a:t>ҚР-</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ның</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бүкіл</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аумағында</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азық-түліктің</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физикалық</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қолжетімділігін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қамтамасыз</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ету</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a:t>
            </a:r>
          </a:p>
          <a:p>
            <a:pPr marL="171450" indent="-171450" eaLnBrk="1" hangingPunct="1">
              <a:buFont typeface="Wingdings" pitchFamily="2" charset="2"/>
              <a:buChar char="Ø"/>
              <a:defRPr/>
            </a:pP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Елдің</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әрбір</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азаматы</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үшін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қауіпсіз</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тамақ</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өнімдерімен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азық-түліктің</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экономикалық</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қолжетімділігін</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қамтамасыз</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r>
              <a:rPr lang="ru-RU" altLang="ru-RU" sz="1050" b="1" dirty="0" err="1" smtClean="0">
                <a:solidFill>
                  <a:schemeClr val="accent1">
                    <a:lumMod val="75000"/>
                  </a:schemeClr>
                </a:solidFill>
                <a:latin typeface="Tahoma" panose="020B0604030504040204" pitchFamily="34" charset="0"/>
                <a:cs typeface="Tahoma" panose="020B0604030504040204" pitchFamily="34" charset="0"/>
              </a:rPr>
              <a:t>ету</a:t>
            </a:r>
            <a:r>
              <a:rPr lang="ru-RU" altLang="ru-RU" sz="1050" b="1" dirty="0" smtClean="0">
                <a:solidFill>
                  <a:schemeClr val="accent1">
                    <a:lumMod val="75000"/>
                  </a:schemeClr>
                </a:solidFill>
                <a:latin typeface="Tahoma" panose="020B0604030504040204" pitchFamily="34" charset="0"/>
                <a:cs typeface="Tahoma" panose="020B0604030504040204" pitchFamily="34" charset="0"/>
              </a:rPr>
              <a:t>. </a:t>
            </a:r>
          </a:p>
        </p:txBody>
      </p:sp>
      <p:sp>
        <p:nvSpPr>
          <p:cNvPr id="4" name="Прямоугольник 3"/>
          <p:cNvSpPr/>
          <p:nvPr/>
        </p:nvSpPr>
        <p:spPr>
          <a:xfrm>
            <a:off x="0" y="29766"/>
            <a:ext cx="9144000" cy="338554"/>
          </a:xfrm>
          <a:prstGeom prst="rect">
            <a:avLst/>
          </a:prstGeom>
        </p:spPr>
        <p:txBody>
          <a:bodyPr wrap="square">
            <a:spAutoFit/>
          </a:bodyPr>
          <a:lstStyle/>
          <a:p>
            <a:pPr algn="ctr" eaLnBrk="1" hangingPunct="1">
              <a:defRPr/>
            </a:pPr>
            <a:r>
              <a:rPr lang="ru-RU" sz="1600" b="1" dirty="0" smtClean="0">
                <a:solidFill>
                  <a:schemeClr val="accent1">
                    <a:lumMod val="50000"/>
                  </a:schemeClr>
                </a:solidFill>
                <a:latin typeface="Arial" panose="020B0604020202020204" pitchFamily="34" charset="0"/>
              </a:rPr>
              <a:t>АЗЫҚ-ТҮЛІК ҚАУІПСІЗДІГІН ҚАМТАМАСЫЗ ЕТУ</a:t>
            </a:r>
            <a:endParaRPr lang="ru-RU" sz="1600" b="1" dirty="0">
              <a:solidFill>
                <a:srgbClr val="C00000"/>
              </a:solidFill>
              <a:latin typeface="Arial" panose="020B0604020202020204" pitchFamily="34" charset="0"/>
            </a:endParaRPr>
          </a:p>
        </p:txBody>
      </p:sp>
      <p:cxnSp>
        <p:nvCxnSpPr>
          <p:cNvPr id="17" name="Прямая соединительная линия 16"/>
          <p:cNvCxnSpPr/>
          <p:nvPr/>
        </p:nvCxnSpPr>
        <p:spPr bwMode="auto">
          <a:xfrm>
            <a:off x="323851" y="411510"/>
            <a:ext cx="8715375" cy="1190"/>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Скругленный прямоугольник 20"/>
          <p:cNvSpPr/>
          <p:nvPr/>
        </p:nvSpPr>
        <p:spPr>
          <a:xfrm>
            <a:off x="107950" y="614541"/>
            <a:ext cx="8856663" cy="1349831"/>
          </a:xfrm>
          <a:prstGeom prst="roundRect">
            <a:avLst/>
          </a:prstGeom>
          <a:solidFill>
            <a:schemeClr val="bg1"/>
          </a:solidFill>
          <a:ln>
            <a:solidFill>
              <a:schemeClr val="accent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300038" indent="-285750"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14288" indent="0" algn="ctr" eaLnBrk="1" hangingPunct="1">
              <a:defRPr/>
            </a:pPr>
            <a:r>
              <a:rPr lang="ru-RU" altLang="ru-RU" sz="1600" b="1" dirty="0" smtClean="0">
                <a:solidFill>
                  <a:srgbClr val="C00000"/>
                </a:solidFill>
                <a:latin typeface="Arial" panose="020B0604020202020204" pitchFamily="34" charset="0"/>
                <a:cs typeface="Arial" charset="0"/>
              </a:rPr>
              <a:t>ПРОБЛЕМАТИКА</a:t>
            </a:r>
          </a:p>
          <a:p>
            <a:pPr marL="14288" indent="0" algn="just" eaLnBrk="1" hangingPunct="1">
              <a:defRPr/>
            </a:pP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Бүгінгі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күні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Қазақстанда</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азық-түлік</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қауіпсіздігі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бұл</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азық-түлік</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тәуелсіздігі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деген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пікір</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қалыптасқан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яғни</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ол</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отандық</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өндірістің</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елдің</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азық-түлікке</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қажеттілігін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a:solidFill>
                  <a:schemeClr val="accent1">
                    <a:lumMod val="75000"/>
                  </a:schemeClr>
                </a:solidFill>
                <a:latin typeface="Tahoma" panose="020B0604030504040204" pitchFamily="34" charset="0"/>
                <a:cs typeface="Tahoma" panose="020B0604030504040204" pitchFamily="34" charset="0"/>
              </a:rPr>
              <a:t>қаншалықты</a:t>
            </a:r>
            <a:r>
              <a:rPr lang="ru-RU" altLang="ru-RU" sz="1100" dirty="0">
                <a:solidFill>
                  <a:schemeClr val="accent1">
                    <a:lumMod val="75000"/>
                  </a:schemeClr>
                </a:solidFill>
                <a:latin typeface="Tahoma" panose="020B0604030504040204" pitchFamily="34" charset="0"/>
                <a:cs typeface="Tahoma" panose="020B0604030504040204" pitchFamily="34" charset="0"/>
              </a:rPr>
              <a:t> </a:t>
            </a:r>
            <a:r>
              <a:rPr lang="ru-RU" altLang="ru-RU" sz="1100" dirty="0" err="1">
                <a:solidFill>
                  <a:schemeClr val="accent1">
                    <a:lumMod val="75000"/>
                  </a:schemeClr>
                </a:solidFill>
                <a:latin typeface="Tahoma" panose="020B0604030504040204" pitchFamily="34" charset="0"/>
                <a:cs typeface="Tahoma" panose="020B0604030504040204" pitchFamily="34" charset="0"/>
              </a:rPr>
              <a:t>қамтамасыз</a:t>
            </a:r>
            <a:r>
              <a:rPr lang="ru-RU" altLang="ru-RU" sz="1100" dirty="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ететіндігімен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сипатталады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Бұл</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ретте</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азық-түлік</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қауіпсіздігін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қамтамасыз</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ету</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мәселесін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кешенді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қарауға</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тиісті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назар</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аударылмайды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p>
          <a:p>
            <a:pPr marL="14288" indent="0" algn="just" eaLnBrk="1" hangingPunct="1">
              <a:defRPr/>
            </a:pP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Бұл</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мән-жай</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нақты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проблемаларды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анықтауға</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жағдайды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толыққанды</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бағалауға</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және</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азық-түлік</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қауіпсіздігін</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қатмамасыз</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етуде</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тиісті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шаралар</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қабылдауға</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мүмкіндіктер</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r>
              <a:rPr lang="ru-RU" altLang="ru-RU" sz="1100" dirty="0" err="1" smtClean="0">
                <a:solidFill>
                  <a:schemeClr val="accent1">
                    <a:lumMod val="75000"/>
                  </a:schemeClr>
                </a:solidFill>
                <a:latin typeface="Tahoma" panose="020B0604030504040204" pitchFamily="34" charset="0"/>
                <a:cs typeface="Tahoma" panose="020B0604030504040204" pitchFamily="34" charset="0"/>
              </a:rPr>
              <a:t>бермейді</a:t>
            </a:r>
            <a:r>
              <a:rPr lang="ru-RU" altLang="ru-RU" sz="1100" dirty="0" smtClean="0">
                <a:solidFill>
                  <a:schemeClr val="accent1">
                    <a:lumMod val="75000"/>
                  </a:schemeClr>
                </a:solidFill>
                <a:latin typeface="Tahoma" panose="020B0604030504040204" pitchFamily="34" charset="0"/>
                <a:cs typeface="Tahoma" panose="020B0604030504040204" pitchFamily="34" charset="0"/>
              </a:rPr>
              <a:t>. </a:t>
            </a:r>
            <a:endParaRPr lang="ru-RU" altLang="ru-RU" sz="1100" dirty="0">
              <a:solidFill>
                <a:schemeClr val="accent1">
                  <a:lumMod val="75000"/>
                </a:schemeClr>
              </a:solidFill>
              <a:latin typeface="Tahoma" panose="020B0604030504040204" pitchFamily="34" charset="0"/>
              <a:cs typeface="Tahoma" panose="020B0604030504040204" pitchFamily="34" charset="0"/>
            </a:endParaRPr>
          </a:p>
        </p:txBody>
      </p:sp>
      <p:sp>
        <p:nvSpPr>
          <p:cNvPr id="45064" name="Прямоугольник 11"/>
          <p:cNvSpPr>
            <a:spLocks noChangeArrowheads="1"/>
          </p:cNvSpPr>
          <p:nvPr/>
        </p:nvSpPr>
        <p:spPr bwMode="auto">
          <a:xfrm>
            <a:off x="107950" y="2067694"/>
            <a:ext cx="8856663" cy="815608"/>
          </a:xfrm>
          <a:prstGeom prst="rect">
            <a:avLst/>
          </a:prstGeom>
          <a:noFill/>
          <a:ln w="9525">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algn="ctr" eaLnBrk="1" hangingPunct="1"/>
            <a:r>
              <a:rPr lang="ru-RU" altLang="ru-RU" sz="1400" b="1" dirty="0" smtClean="0">
                <a:solidFill>
                  <a:schemeClr val="accent1">
                    <a:lumMod val="75000"/>
                  </a:schemeClr>
                </a:solidFill>
                <a:latin typeface="Arial" panose="020B0604020202020204" pitchFamily="34" charset="0"/>
              </a:rPr>
              <a:t>ХАЛЫҚАРАЛЫҚ ТӘЖІРИБЕ</a:t>
            </a:r>
            <a:endParaRPr lang="ru-RU" altLang="ru-RU" sz="1400" b="1" dirty="0" smtClean="0">
              <a:solidFill>
                <a:schemeClr val="accent1">
                  <a:lumMod val="75000"/>
                </a:schemeClr>
              </a:solidFill>
              <a:latin typeface="Tahoma" pitchFamily="34" charset="0"/>
              <a:cs typeface="Tahoma" pitchFamily="34" charset="0"/>
            </a:endParaRPr>
          </a:p>
          <a:p>
            <a:r>
              <a:rPr lang="ru-RU" altLang="ru-RU" sz="1100" b="1" dirty="0" smtClean="0">
                <a:solidFill>
                  <a:schemeClr val="accent1">
                    <a:lumMod val="75000"/>
                  </a:schemeClr>
                </a:solidFill>
                <a:latin typeface="Tahoma" pitchFamily="34" charset="0"/>
                <a:cs typeface="Tahoma" pitchFamily="34" charset="0"/>
              </a:rPr>
              <a:t>БҰҰ ФАО </a:t>
            </a:r>
            <a:r>
              <a:rPr lang="kk-KZ" sz="1100" b="1" dirty="0">
                <a:solidFill>
                  <a:schemeClr val="accent1">
                    <a:lumMod val="75000"/>
                  </a:schemeClr>
                </a:solidFill>
                <a:latin typeface="Tahoma" pitchFamily="34" charset="0"/>
                <a:cs typeface="Tahoma" pitchFamily="34" charset="0"/>
              </a:rPr>
              <a:t>анықтауы </a:t>
            </a:r>
            <a:r>
              <a:rPr lang="kk-KZ" sz="1100" b="1" dirty="0">
                <a:solidFill>
                  <a:schemeClr val="tx2"/>
                </a:solidFill>
                <a:latin typeface="Tahoma" pitchFamily="34" charset="0"/>
                <a:ea typeface="Tahoma" panose="020B0604030504040204" pitchFamily="34" charset="0"/>
                <a:cs typeface="Tahoma" panose="020B0604030504040204" pitchFamily="34" charset="0"/>
              </a:rPr>
              <a:t>бойынша барлық адамдардың белсенді және салауатты өмір салтын ұстануы үшін олардың қажеттілігі мен қалауларына жауап беретін жеткілікті, қауіпсіз және құнарлы тамаққа физикалық, экономикалық тұрғыдан әр уақытта қол жеткізе алатын жағдайда ғана азық-түлік қауіпсіздігі орын алады</a:t>
            </a:r>
            <a:r>
              <a:rPr lang="kk-KZ" sz="1100" b="1" dirty="0" smtClean="0">
                <a:solidFill>
                  <a:schemeClr val="tx2"/>
                </a:solidFill>
                <a:latin typeface="Tahoma" pitchFamily="34" charset="0"/>
                <a:ea typeface="Tahoma" panose="020B0604030504040204" pitchFamily="34" charset="0"/>
                <a:cs typeface="Tahoma" panose="020B0604030504040204" pitchFamily="34" charset="0"/>
              </a:rPr>
              <a:t>.</a:t>
            </a:r>
            <a:endParaRPr lang="ru-RU" sz="1100" b="1" dirty="0">
              <a:solidFill>
                <a:schemeClr val="tx2"/>
              </a:solidFill>
              <a:latin typeface="Tahoma" pitchFamily="34" charset="0"/>
              <a:ea typeface="Tahoma" panose="020B0604030504040204" pitchFamily="34" charset="0"/>
              <a:cs typeface="Tahoma" panose="020B0604030504040204" pitchFamily="34" charset="0"/>
            </a:endParaRPr>
          </a:p>
        </p:txBody>
      </p:sp>
      <p:sp>
        <p:nvSpPr>
          <p:cNvPr id="25" name="Скругленный прямоугольник 24"/>
          <p:cNvSpPr/>
          <p:nvPr/>
        </p:nvSpPr>
        <p:spPr>
          <a:xfrm>
            <a:off x="107950" y="3075806"/>
            <a:ext cx="4320034"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kk-KZ" sz="1400" b="1" dirty="0" smtClean="0">
                <a:solidFill>
                  <a:srgbClr val="10253F"/>
                </a:solidFill>
                <a:latin typeface="Tahoma" pitchFamily="34" charset="0"/>
                <a:cs typeface="Tahoma" pitchFamily="34" charset="0"/>
              </a:rPr>
              <a:t>Ұсынылатын шаралар</a:t>
            </a:r>
            <a:endParaRPr lang="ru-RU" sz="1400" b="1" dirty="0">
              <a:solidFill>
                <a:srgbClr val="10253F"/>
              </a:solidFill>
              <a:latin typeface="Tahoma" pitchFamily="34" charset="0"/>
              <a:cs typeface="Tahoma" pitchFamily="34" charset="0"/>
            </a:endParaRPr>
          </a:p>
        </p:txBody>
      </p:sp>
      <p:sp>
        <p:nvSpPr>
          <p:cNvPr id="26" name="Скругленный прямоугольник 25"/>
          <p:cNvSpPr/>
          <p:nvPr/>
        </p:nvSpPr>
        <p:spPr>
          <a:xfrm>
            <a:off x="4751263" y="3075806"/>
            <a:ext cx="4213225" cy="278606"/>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400" b="1" dirty="0" err="1" smtClean="0">
                <a:solidFill>
                  <a:srgbClr val="10253F"/>
                </a:solidFill>
                <a:latin typeface="Tahoma" pitchFamily="34" charset="0"/>
                <a:cs typeface="Tahoma" pitchFamily="34" charset="0"/>
              </a:rPr>
              <a:t>Күтілетін</a:t>
            </a:r>
            <a:r>
              <a:rPr lang="ru-RU" sz="1400" b="1" dirty="0" smtClean="0">
                <a:solidFill>
                  <a:srgbClr val="10253F"/>
                </a:solidFill>
                <a:latin typeface="Tahoma" pitchFamily="34" charset="0"/>
                <a:cs typeface="Tahoma" pitchFamily="34" charset="0"/>
              </a:rPr>
              <a:t> </a:t>
            </a:r>
            <a:r>
              <a:rPr lang="ru-RU" sz="1400" b="1" dirty="0" err="1" smtClean="0">
                <a:solidFill>
                  <a:srgbClr val="10253F"/>
                </a:solidFill>
                <a:latin typeface="Tahoma" pitchFamily="34" charset="0"/>
                <a:cs typeface="Tahoma" pitchFamily="34" charset="0"/>
              </a:rPr>
              <a:t>әсер</a:t>
            </a:r>
            <a:endParaRPr lang="ru-RU" sz="1400" b="1" dirty="0">
              <a:solidFill>
                <a:srgbClr val="10253F"/>
              </a:solidFill>
              <a:latin typeface="Tahoma" pitchFamily="34" charset="0"/>
              <a:cs typeface="Tahoma" pitchFamily="34" charset="0"/>
            </a:endParaRPr>
          </a:p>
        </p:txBody>
      </p:sp>
      <p:sp>
        <p:nvSpPr>
          <p:cNvPr id="23" name="Номер слайда 1"/>
          <p:cNvSpPr>
            <a:spLocks noGrp="1"/>
          </p:cNvSpPr>
          <p:nvPr>
            <p:ph type="sldNum" sz="quarter" idx="12"/>
          </p:nvPr>
        </p:nvSpPr>
        <p:spPr>
          <a:xfrm>
            <a:off x="6995937" y="4869656"/>
            <a:ext cx="2133600" cy="273844"/>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8</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7940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592" y="267494"/>
            <a:ext cx="8833859" cy="338554"/>
          </a:xfrm>
          <a:prstGeom prst="rect">
            <a:avLst/>
          </a:prstGeom>
        </p:spPr>
        <p:txBody>
          <a:bodyPr wrap="square">
            <a:spAutoFit/>
          </a:bodyPr>
          <a:lstStyle/>
          <a:p>
            <a:pPr algn="ctr">
              <a:defRPr/>
            </a:pPr>
            <a:r>
              <a:rPr lang="kk-KZ" sz="1600" b="1" dirty="0" smtClean="0">
                <a:solidFill>
                  <a:schemeClr val="accent1">
                    <a:lumMod val="50000"/>
                  </a:schemeClr>
                </a:solidFill>
                <a:latin typeface="Arial" panose="020B0604020202020204" pitchFamily="34" charset="0"/>
              </a:rPr>
              <a:t>АЗЫҚ-ТҮЛІК ҚАУІПСІЗДІГІН ҚАМТАМАСЫЗ ЕТУ</a:t>
            </a:r>
            <a:r>
              <a:rPr lang="ru-RU" sz="1600" b="1" dirty="0" smtClean="0">
                <a:solidFill>
                  <a:schemeClr val="accent1">
                    <a:lumMod val="50000"/>
                  </a:schemeClr>
                </a:solidFill>
                <a:latin typeface="Arial" panose="020B0604020202020204" pitchFamily="34" charset="0"/>
              </a:rPr>
              <a:t>: </a:t>
            </a:r>
            <a:r>
              <a:rPr lang="ru-RU" sz="1600" b="1" dirty="0" smtClean="0">
                <a:solidFill>
                  <a:srgbClr val="C00000"/>
                </a:solidFill>
                <a:latin typeface="Arial" panose="020B0604020202020204" pitchFamily="34" charset="0"/>
                <a:cs typeface="Arial" panose="020B0604020202020204" pitchFamily="34" charset="0"/>
              </a:rPr>
              <a:t>НӘТИЖЕ КӨРСЕТКІШТЕРІ</a:t>
            </a:r>
          </a:p>
        </p:txBody>
      </p:sp>
      <p:cxnSp>
        <p:nvCxnSpPr>
          <p:cNvPr id="17" name="Прямая соединительная линия 16"/>
          <p:cNvCxnSpPr/>
          <p:nvPr/>
        </p:nvCxnSpPr>
        <p:spPr bwMode="auto">
          <a:xfrm>
            <a:off x="107950" y="627534"/>
            <a:ext cx="8936038" cy="15853"/>
          </a:xfrm>
          <a:prstGeom prst="line">
            <a:avLst/>
          </a:prstGeom>
          <a:ln w="508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Номер слайда 1"/>
          <p:cNvSpPr>
            <a:spLocks noGrp="1"/>
          </p:cNvSpPr>
          <p:nvPr>
            <p:ph type="sldNum" sz="quarter" idx="12"/>
          </p:nvPr>
        </p:nvSpPr>
        <p:spPr>
          <a:xfrm>
            <a:off x="8748465" y="4948014"/>
            <a:ext cx="381072" cy="195486"/>
          </a:xfrm>
        </p:spPr>
        <p:txBody>
          <a:bodyPr/>
          <a:lstStyle/>
          <a:p>
            <a:r>
              <a:rPr lang="ru-RU" sz="900" b="1" dirty="0" smtClean="0">
                <a:solidFill>
                  <a:schemeClr val="tx2">
                    <a:lumMod val="75000"/>
                  </a:schemeClr>
                </a:solidFill>
                <a:latin typeface="Arial" panose="020B0604020202020204" pitchFamily="34" charset="0"/>
                <a:cs typeface="Arial" panose="020B0604020202020204" pitchFamily="34" charset="0"/>
              </a:rPr>
              <a:t>9</a:t>
            </a:r>
            <a:endParaRPr lang="ru-RU" sz="900" b="1" dirty="0">
              <a:solidFill>
                <a:schemeClr val="tx2">
                  <a:lumMod val="75000"/>
                </a:schemeClr>
              </a:solidFill>
              <a:latin typeface="Arial" panose="020B0604020202020204" pitchFamily="34" charset="0"/>
              <a:cs typeface="Arial" panose="020B0604020202020204" pitchFamily="34" charset="0"/>
            </a:endParaRPr>
          </a:p>
        </p:txBody>
      </p:sp>
      <p:sp>
        <p:nvSpPr>
          <p:cNvPr id="15" name="Скругленный прямоугольник 14"/>
          <p:cNvSpPr/>
          <p:nvPr/>
        </p:nvSpPr>
        <p:spPr>
          <a:xfrm>
            <a:off x="124387" y="715287"/>
            <a:ext cx="8936038" cy="21602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100" b="1" dirty="0" smtClean="0">
                <a:solidFill>
                  <a:srgbClr val="10253F"/>
                </a:solidFill>
                <a:latin typeface="Tahoma" pitchFamily="34" charset="0"/>
                <a:cs typeface="Tahoma" pitchFamily="34" charset="0"/>
              </a:rPr>
              <a:t>1. </a:t>
            </a:r>
            <a:r>
              <a:rPr lang="kk-KZ" sz="1100" b="1" dirty="0">
                <a:solidFill>
                  <a:srgbClr val="10253F"/>
                </a:solidFill>
                <a:latin typeface="Tahoma" pitchFamily="34" charset="0"/>
                <a:cs typeface="Tahoma" pitchFamily="34" charset="0"/>
              </a:rPr>
              <a:t>Азық-түлік </a:t>
            </a:r>
            <a:r>
              <a:rPr lang="kk-KZ" sz="1100" b="1" dirty="0" smtClean="0">
                <a:solidFill>
                  <a:srgbClr val="10253F"/>
                </a:solidFill>
                <a:latin typeface="Tahoma" pitchFamily="34" charset="0"/>
                <a:cs typeface="Tahoma" pitchFamily="34" charset="0"/>
              </a:rPr>
              <a:t>тәуелсіздігі</a:t>
            </a:r>
            <a:r>
              <a:rPr lang="ru-RU" sz="1100" b="1" dirty="0" smtClean="0">
                <a:solidFill>
                  <a:srgbClr val="10253F"/>
                </a:solidFill>
                <a:latin typeface="Tahoma" pitchFamily="34" charset="0"/>
                <a:cs typeface="Tahoma" pitchFamily="34" charset="0"/>
              </a:rPr>
              <a:t>: </a:t>
            </a:r>
            <a:endParaRPr lang="ru-RU" sz="1100" b="1" dirty="0">
              <a:solidFill>
                <a:srgbClr val="10253F"/>
              </a:solidFill>
              <a:latin typeface="Tahoma" pitchFamily="34" charset="0"/>
              <a:cs typeface="Tahoma" pitchFamily="34" charset="0"/>
            </a:endParaRPr>
          </a:p>
        </p:txBody>
      </p:sp>
      <p:sp>
        <p:nvSpPr>
          <p:cNvPr id="16" name="Скругленный прямоугольник 15"/>
          <p:cNvSpPr/>
          <p:nvPr/>
        </p:nvSpPr>
        <p:spPr>
          <a:xfrm>
            <a:off x="107951" y="987574"/>
            <a:ext cx="8936038" cy="86409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0" indent="163513">
              <a:buFont typeface="Wingdings" panose="05000000000000000000" pitchFamily="2" charset="2"/>
              <a:buChar char="Ø"/>
              <a:tabLst>
                <a:tab pos="177800" algn="l"/>
                <a:tab pos="542925" algn="l"/>
              </a:tabLst>
            </a:pPr>
            <a:r>
              <a:rPr lang="kk-KZ" sz="1100" b="1" dirty="0">
                <a:solidFill>
                  <a:schemeClr val="accent1">
                    <a:lumMod val="75000"/>
                  </a:schemeClr>
                </a:solidFill>
                <a:latin typeface="Arial" pitchFamily="34" charset="0"/>
              </a:rPr>
              <a:t>Өңдеуге келіп түскен шикі </a:t>
            </a:r>
            <a:r>
              <a:rPr lang="kk-KZ" sz="1100" b="1" dirty="0" smtClean="0">
                <a:solidFill>
                  <a:schemeClr val="accent1">
                    <a:lumMod val="75000"/>
                  </a:schemeClr>
                </a:solidFill>
                <a:latin typeface="Arial" pitchFamily="34" charset="0"/>
              </a:rPr>
              <a:t>сүт көлемі; </a:t>
            </a:r>
            <a:r>
              <a:rPr lang="kk-KZ" sz="1100" b="1" dirty="0">
                <a:solidFill>
                  <a:srgbClr val="C00000"/>
                </a:solidFill>
                <a:latin typeface="Arial" pitchFamily="34" charset="0"/>
              </a:rPr>
              <a:t>(АШМ, ЖАО)</a:t>
            </a:r>
            <a:endParaRPr lang="ru-RU" sz="1100" b="1" dirty="0">
              <a:solidFill>
                <a:srgbClr val="C00000"/>
              </a:solidFill>
              <a:latin typeface="Arial" pitchFamily="34" charset="0"/>
            </a:endParaRPr>
          </a:p>
          <a:p>
            <a:pPr marL="171450" indent="-171450" eaLnBrk="1" hangingPunct="1">
              <a:buFont typeface="Wingdings" pitchFamily="2" charset="2"/>
              <a:buChar char="Ø"/>
              <a:defRPr/>
            </a:pPr>
            <a:r>
              <a:rPr lang="kk-KZ" sz="1100" b="1" dirty="0">
                <a:solidFill>
                  <a:schemeClr val="accent1">
                    <a:lumMod val="75000"/>
                  </a:schemeClr>
                </a:solidFill>
                <a:latin typeface="Arial" pitchFamily="34" charset="0"/>
              </a:rPr>
              <a:t>Құс етін өндіру </a:t>
            </a:r>
            <a:r>
              <a:rPr lang="kk-KZ" sz="1100" b="1" dirty="0" smtClean="0">
                <a:solidFill>
                  <a:schemeClr val="accent1">
                    <a:lumMod val="75000"/>
                  </a:schemeClr>
                </a:solidFill>
                <a:latin typeface="Arial" pitchFamily="34" charset="0"/>
              </a:rPr>
              <a:t>көлемі</a:t>
            </a:r>
            <a:r>
              <a:rPr lang="ru-RU" altLang="ru-RU" sz="1100" b="1" dirty="0" smtClean="0">
                <a:solidFill>
                  <a:schemeClr val="accent1">
                    <a:lumMod val="75000"/>
                  </a:schemeClr>
                </a:solidFill>
                <a:latin typeface="Arial" pitchFamily="34" charset="0"/>
              </a:rPr>
              <a:t>; </a:t>
            </a:r>
            <a:r>
              <a:rPr lang="ru-RU" altLang="ru-RU" sz="1050" b="1" dirty="0" smtClean="0">
                <a:solidFill>
                  <a:srgbClr val="C00000"/>
                </a:solidFill>
                <a:latin typeface="Tahoma" panose="020B0604030504040204" pitchFamily="34" charset="0"/>
                <a:cs typeface="Tahoma" panose="020B0604030504040204" pitchFamily="34" charset="0"/>
              </a:rPr>
              <a:t>(</a:t>
            </a:r>
            <a:r>
              <a:rPr lang="kk-KZ" sz="1050" b="1" dirty="0">
                <a:solidFill>
                  <a:srgbClr val="C00000"/>
                </a:solidFill>
                <a:latin typeface="Arial" pitchFamily="34" charset="0"/>
              </a:rPr>
              <a:t>АШМ, ЖАО</a:t>
            </a:r>
            <a:r>
              <a:rPr lang="ru-RU" altLang="ru-RU" sz="1050" b="1" dirty="0" smtClean="0">
                <a:solidFill>
                  <a:srgbClr val="C00000"/>
                </a:solidFill>
                <a:latin typeface="Tahoma" panose="020B0604030504040204" pitchFamily="34" charset="0"/>
                <a:cs typeface="Tahoma" panose="020B0604030504040204" pitchFamily="34" charset="0"/>
              </a:rPr>
              <a:t>)</a:t>
            </a:r>
            <a:endParaRPr lang="ru-RU" altLang="ru-RU" sz="1050" b="1" dirty="0">
              <a:solidFill>
                <a:srgbClr val="C00000"/>
              </a:solidFill>
              <a:latin typeface="Tahoma" panose="020B0604030504040204" pitchFamily="34" charset="0"/>
              <a:cs typeface="Tahoma" panose="020B0604030504040204" pitchFamily="34" charset="0"/>
            </a:endParaRPr>
          </a:p>
          <a:p>
            <a:pPr marL="171450" indent="-171450" eaLnBrk="1" hangingPunct="1">
              <a:buFont typeface="Wingdings" pitchFamily="2" charset="2"/>
              <a:buChar char="Ø"/>
              <a:defRPr/>
            </a:pPr>
            <a:r>
              <a:rPr lang="kk-KZ" sz="1100" b="1" dirty="0">
                <a:solidFill>
                  <a:schemeClr val="accent1">
                    <a:lumMod val="75000"/>
                  </a:schemeClr>
                </a:solidFill>
                <a:latin typeface="Arial" pitchFamily="34" charset="0"/>
              </a:rPr>
              <a:t>Ұйымдасқан шаруашылықтардағы акваөсіру өнімдерін өндіру көлемі</a:t>
            </a:r>
            <a:r>
              <a:rPr lang="ru-RU" altLang="ru-RU" sz="1100" b="1" dirty="0">
                <a:solidFill>
                  <a:schemeClr val="accent1">
                    <a:lumMod val="75000"/>
                  </a:schemeClr>
                </a:solidFill>
                <a:latin typeface="Arial" pitchFamily="34" charset="0"/>
              </a:rPr>
              <a:t>;</a:t>
            </a:r>
            <a:r>
              <a:rPr lang="ru-RU" altLang="ru-RU" sz="1100" b="1" dirty="0">
                <a:solidFill>
                  <a:srgbClr val="C00000"/>
                </a:solidFill>
                <a:latin typeface="Arial" pitchFamily="34" charset="0"/>
              </a:rPr>
              <a:t> (</a:t>
            </a:r>
            <a:r>
              <a:rPr lang="kk-KZ" sz="1050" b="1" dirty="0">
                <a:solidFill>
                  <a:srgbClr val="C00000"/>
                </a:solidFill>
                <a:latin typeface="Arial" pitchFamily="34" charset="0"/>
              </a:rPr>
              <a:t>АШМ, ЖАО</a:t>
            </a:r>
            <a:r>
              <a:rPr lang="ru-RU" altLang="ru-RU" sz="1050" b="1" dirty="0" smtClean="0">
                <a:solidFill>
                  <a:srgbClr val="C00000"/>
                </a:solidFill>
                <a:latin typeface="Tahoma" panose="020B0604030504040204" pitchFamily="34" charset="0"/>
                <a:cs typeface="Tahoma" panose="020B0604030504040204" pitchFamily="34" charset="0"/>
              </a:rPr>
              <a:t>)</a:t>
            </a:r>
            <a:endParaRPr lang="ru-RU" altLang="ru-RU" sz="1050" b="1" dirty="0">
              <a:solidFill>
                <a:srgbClr val="C00000"/>
              </a:solidFill>
              <a:latin typeface="Tahoma" panose="020B0604030504040204" pitchFamily="34" charset="0"/>
              <a:cs typeface="Tahoma" panose="020B0604030504040204" pitchFamily="34" charset="0"/>
            </a:endParaRPr>
          </a:p>
          <a:p>
            <a:pPr marL="171450" indent="-171450" eaLnBrk="1" hangingPunct="1">
              <a:buFont typeface="Wingdings" pitchFamily="2" charset="2"/>
              <a:buChar char="Ø"/>
              <a:defRPr/>
            </a:pPr>
            <a:r>
              <a:rPr lang="kk-KZ" sz="1100" b="1" dirty="0">
                <a:solidFill>
                  <a:schemeClr val="accent1">
                    <a:lumMod val="75000"/>
                  </a:schemeClr>
                </a:solidFill>
                <a:latin typeface="Arial" pitchFamily="34" charset="0"/>
              </a:rPr>
              <a:t>Ұйымдасқан шаруашылықтардағы жеміс-жидек дақылдары мен жүзім өндіру көлемі</a:t>
            </a:r>
            <a:r>
              <a:rPr lang="ru-RU" altLang="ru-RU" sz="1100" b="1" dirty="0">
                <a:solidFill>
                  <a:schemeClr val="accent1">
                    <a:lumMod val="75000"/>
                  </a:schemeClr>
                </a:solidFill>
                <a:latin typeface="Arial" pitchFamily="34" charset="0"/>
              </a:rPr>
              <a:t>; </a:t>
            </a:r>
            <a:r>
              <a:rPr lang="ru-RU" altLang="ru-RU" sz="1050" b="1" dirty="0" smtClean="0">
                <a:solidFill>
                  <a:srgbClr val="C00000"/>
                </a:solidFill>
                <a:latin typeface="Tahoma" panose="020B0604030504040204" pitchFamily="34" charset="0"/>
                <a:cs typeface="Tahoma" panose="020B0604030504040204" pitchFamily="34" charset="0"/>
              </a:rPr>
              <a:t>(</a:t>
            </a:r>
            <a:r>
              <a:rPr lang="kk-KZ" sz="1050" b="1" dirty="0">
                <a:solidFill>
                  <a:srgbClr val="C00000"/>
                </a:solidFill>
                <a:latin typeface="Arial" pitchFamily="34" charset="0"/>
              </a:rPr>
              <a:t>АШМ, ЖАО</a:t>
            </a:r>
            <a:r>
              <a:rPr lang="ru-RU" altLang="ru-RU" sz="1050" b="1" dirty="0" smtClean="0">
                <a:solidFill>
                  <a:srgbClr val="C00000"/>
                </a:solidFill>
                <a:latin typeface="Tahoma" panose="020B0604030504040204" pitchFamily="34" charset="0"/>
                <a:cs typeface="Tahoma" panose="020B0604030504040204" pitchFamily="34" charset="0"/>
              </a:rPr>
              <a:t>)</a:t>
            </a:r>
            <a:endParaRPr lang="ru-RU" altLang="ru-RU" sz="1050" b="1" dirty="0">
              <a:solidFill>
                <a:srgbClr val="C00000"/>
              </a:solidFill>
              <a:latin typeface="Tahoma" panose="020B0604030504040204" pitchFamily="34" charset="0"/>
              <a:cs typeface="Tahoma" panose="020B0604030504040204" pitchFamily="34" charset="0"/>
            </a:endParaRPr>
          </a:p>
          <a:p>
            <a:pPr marL="171450" indent="-171450" eaLnBrk="1" hangingPunct="1">
              <a:buFont typeface="Wingdings" pitchFamily="2" charset="2"/>
              <a:buChar char="Ø"/>
              <a:defRPr/>
            </a:pPr>
            <a:r>
              <a:rPr lang="kk-KZ" sz="1100" b="1" dirty="0">
                <a:solidFill>
                  <a:schemeClr val="accent1">
                    <a:lumMod val="75000"/>
                  </a:schemeClr>
                </a:solidFill>
                <a:latin typeface="Arial" pitchFamily="34" charset="0"/>
              </a:rPr>
              <a:t>Қазақстанда өндірілген шикізаттан қант өндіру көлемі</a:t>
            </a:r>
            <a:r>
              <a:rPr lang="ru-RU" altLang="ru-RU" sz="1100" b="1" dirty="0">
                <a:solidFill>
                  <a:schemeClr val="accent1">
                    <a:lumMod val="75000"/>
                  </a:schemeClr>
                </a:solidFill>
                <a:latin typeface="Arial" pitchFamily="34" charset="0"/>
              </a:rPr>
              <a:t>. </a:t>
            </a:r>
            <a:r>
              <a:rPr lang="ru-RU" altLang="ru-RU" sz="1050" b="1" dirty="0" smtClean="0">
                <a:solidFill>
                  <a:srgbClr val="C00000"/>
                </a:solidFill>
                <a:latin typeface="Tahoma" panose="020B0604030504040204" pitchFamily="34" charset="0"/>
                <a:cs typeface="Tahoma" panose="020B0604030504040204" pitchFamily="34" charset="0"/>
              </a:rPr>
              <a:t>(</a:t>
            </a:r>
            <a:r>
              <a:rPr lang="kk-KZ" sz="1050" b="1" dirty="0">
                <a:solidFill>
                  <a:srgbClr val="C00000"/>
                </a:solidFill>
                <a:latin typeface="Arial" pitchFamily="34" charset="0"/>
              </a:rPr>
              <a:t>АШМ, ЖАО</a:t>
            </a:r>
            <a:r>
              <a:rPr lang="ru-RU" altLang="ru-RU" sz="1050" b="1" dirty="0" smtClean="0">
                <a:solidFill>
                  <a:srgbClr val="C00000"/>
                </a:solidFill>
                <a:latin typeface="Tahoma" panose="020B0604030504040204" pitchFamily="34" charset="0"/>
                <a:cs typeface="Tahoma" panose="020B0604030504040204" pitchFamily="34" charset="0"/>
              </a:rPr>
              <a:t>)</a:t>
            </a:r>
            <a:endParaRPr lang="ru-RU" altLang="ru-RU" sz="1050" b="1" dirty="0">
              <a:solidFill>
                <a:srgbClr val="C00000"/>
              </a:solidFill>
              <a:latin typeface="Tahoma" panose="020B0604030504040204" pitchFamily="34" charset="0"/>
              <a:cs typeface="Tahoma" panose="020B0604030504040204" pitchFamily="34" charset="0"/>
            </a:endParaRPr>
          </a:p>
        </p:txBody>
      </p:sp>
      <p:sp>
        <p:nvSpPr>
          <p:cNvPr id="19" name="Скругленный прямоугольник 18"/>
          <p:cNvSpPr/>
          <p:nvPr/>
        </p:nvSpPr>
        <p:spPr>
          <a:xfrm>
            <a:off x="107950" y="1923678"/>
            <a:ext cx="8936037" cy="21602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100" b="1" dirty="0" smtClean="0">
                <a:solidFill>
                  <a:srgbClr val="10253F"/>
                </a:solidFill>
                <a:latin typeface="Tahoma" pitchFamily="34" charset="0"/>
                <a:cs typeface="Tahoma" pitchFamily="34" charset="0"/>
              </a:rPr>
              <a:t>2</a:t>
            </a:r>
            <a:r>
              <a:rPr lang="ru-RU" sz="1100" b="1" dirty="0">
                <a:solidFill>
                  <a:srgbClr val="10253F"/>
                </a:solidFill>
                <a:latin typeface="Tahoma" pitchFamily="34" charset="0"/>
                <a:cs typeface="Tahoma" pitchFamily="34" charset="0"/>
              </a:rPr>
              <a:t>. </a:t>
            </a:r>
            <a:r>
              <a:rPr lang="kk-KZ" sz="1100" b="1" dirty="0">
                <a:solidFill>
                  <a:srgbClr val="10253F"/>
                </a:solidFill>
                <a:latin typeface="Tahoma" pitchFamily="34" charset="0"/>
                <a:cs typeface="Tahoma" pitchFamily="34" charset="0"/>
              </a:rPr>
              <a:t>Ф</a:t>
            </a:r>
            <a:r>
              <a:rPr lang="kk-KZ" sz="1100" b="1" dirty="0" smtClean="0">
                <a:solidFill>
                  <a:srgbClr val="10253F"/>
                </a:solidFill>
                <a:latin typeface="Tahoma" pitchFamily="34" charset="0"/>
                <a:cs typeface="Tahoma" pitchFamily="34" charset="0"/>
              </a:rPr>
              <a:t>изикалық қолжетімділігі</a:t>
            </a:r>
            <a:r>
              <a:rPr lang="ru-RU" sz="1100" b="1" dirty="0" smtClean="0">
                <a:solidFill>
                  <a:srgbClr val="10253F"/>
                </a:solidFill>
                <a:latin typeface="Tahoma" pitchFamily="34" charset="0"/>
                <a:cs typeface="Tahoma" pitchFamily="34" charset="0"/>
              </a:rPr>
              <a:t>: </a:t>
            </a:r>
            <a:endParaRPr lang="ru-RU" sz="1100" b="1" dirty="0">
              <a:solidFill>
                <a:srgbClr val="10253F"/>
              </a:solidFill>
              <a:latin typeface="Tahoma" pitchFamily="34" charset="0"/>
              <a:cs typeface="Tahoma" pitchFamily="34" charset="0"/>
            </a:endParaRPr>
          </a:p>
        </p:txBody>
      </p:sp>
      <p:sp>
        <p:nvSpPr>
          <p:cNvPr id="20" name="Скругленный прямоугольник 19"/>
          <p:cNvSpPr/>
          <p:nvPr/>
        </p:nvSpPr>
        <p:spPr>
          <a:xfrm>
            <a:off x="107951" y="2211710"/>
            <a:ext cx="8952474" cy="864096"/>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171450" indent="-171450" algn="just" eaLnBrk="1" hangingPunct="1">
              <a:buFont typeface="Wingdings" pitchFamily="2" charset="2"/>
              <a:buChar char="Ø"/>
              <a:defRPr/>
            </a:pPr>
            <a:r>
              <a:rPr lang="kk-KZ" sz="1000" b="1" dirty="0" smtClean="0">
                <a:solidFill>
                  <a:schemeClr val="accent1">
                    <a:lumMod val="75000"/>
                  </a:schemeClr>
                </a:solidFill>
                <a:latin typeface="Arial" pitchFamily="34" charset="0"/>
              </a:rPr>
              <a:t>Ауылдық </a:t>
            </a:r>
            <a:r>
              <a:rPr lang="kk-KZ" sz="1000" b="1" dirty="0">
                <a:solidFill>
                  <a:schemeClr val="accent1">
                    <a:lumMod val="75000"/>
                  </a:schemeClr>
                </a:solidFill>
                <a:latin typeface="Arial" pitchFamily="34" charset="0"/>
              </a:rPr>
              <a:t>жерлерде тұратын халықтың ауыз су сапасына қанағаттану </a:t>
            </a:r>
            <a:r>
              <a:rPr lang="kk-KZ" sz="1000" b="1" dirty="0" smtClean="0">
                <a:solidFill>
                  <a:schemeClr val="accent1">
                    <a:lumMod val="75000"/>
                  </a:schemeClr>
                </a:solidFill>
                <a:latin typeface="Arial" pitchFamily="34" charset="0"/>
              </a:rPr>
              <a:t>деңгейі; </a:t>
            </a:r>
            <a:r>
              <a:rPr lang="kk-KZ" sz="1000" b="1" dirty="0">
                <a:solidFill>
                  <a:srgbClr val="C00000"/>
                </a:solidFill>
                <a:latin typeface="Tahoma" panose="020B0604030504040204" pitchFamily="34" charset="0"/>
                <a:cs typeface="Tahoma" panose="020B0604030504040204" pitchFamily="34" charset="0"/>
              </a:rPr>
              <a:t>(ҰЭМ, ЖАО) </a:t>
            </a:r>
            <a:endParaRPr lang="ru-RU" altLang="ru-RU" sz="1000" b="1" dirty="0">
              <a:solidFill>
                <a:srgbClr val="C00000"/>
              </a:solidFill>
              <a:latin typeface="Tahoma" panose="020B0604030504040204" pitchFamily="34" charset="0"/>
              <a:cs typeface="Tahoma" panose="020B0604030504040204" pitchFamily="34" charset="0"/>
            </a:endParaRPr>
          </a:p>
          <a:p>
            <a:pPr marL="171450" indent="-171450" algn="just" eaLnBrk="1" hangingPunct="1">
              <a:buFont typeface="Wingdings" pitchFamily="2" charset="2"/>
              <a:buChar char="Ø"/>
              <a:defRPr/>
            </a:pPr>
            <a:r>
              <a:rPr lang="kk-KZ" sz="1000" b="1" dirty="0">
                <a:solidFill>
                  <a:schemeClr val="accent1">
                    <a:lumMod val="75000"/>
                  </a:schemeClr>
                </a:solidFill>
                <a:latin typeface="Arial" pitchFamily="34" charset="0"/>
              </a:rPr>
              <a:t>50 км радиуста техникалық жай-күйі қанағаттанарлық (пайдаланылатын жолдардың тәуекел дәрежесін бағалау әдістемесіне сәйкес) республикалық, облыстық және аудандық маңызы бар автомобиль жолдарымен қамтамасыз етілген астық қабылдайтын, өңдеуші кәсіпорындардың және сауда-логистикалық орталықтардың </a:t>
            </a:r>
            <a:r>
              <a:rPr lang="kk-KZ" sz="1000" b="1" dirty="0" smtClean="0">
                <a:solidFill>
                  <a:schemeClr val="accent1">
                    <a:lumMod val="75000"/>
                  </a:schemeClr>
                </a:solidFill>
                <a:latin typeface="Arial" pitchFamily="34" charset="0"/>
              </a:rPr>
              <a:t>үлесі; </a:t>
            </a:r>
            <a:r>
              <a:rPr lang="kk-KZ" sz="1000" b="1" dirty="0">
                <a:solidFill>
                  <a:srgbClr val="C00000"/>
                </a:solidFill>
                <a:latin typeface="Arial" pitchFamily="34" charset="0"/>
              </a:rPr>
              <a:t>(ИДМ, </a:t>
            </a:r>
            <a:r>
              <a:rPr lang="kk-KZ" sz="1000" b="1" dirty="0" smtClean="0">
                <a:solidFill>
                  <a:srgbClr val="C00000"/>
                </a:solidFill>
                <a:latin typeface="Arial" pitchFamily="34" charset="0"/>
              </a:rPr>
              <a:t>ЖАО)</a:t>
            </a:r>
            <a:endParaRPr lang="ru-RU" altLang="ru-RU" sz="1000" b="1" dirty="0">
              <a:solidFill>
                <a:srgbClr val="C00000"/>
              </a:solidFill>
              <a:latin typeface="Tahoma" panose="020B0604030504040204" pitchFamily="34" charset="0"/>
              <a:cs typeface="Tahoma" panose="020B0604030504040204" pitchFamily="34" charset="0"/>
            </a:endParaRPr>
          </a:p>
          <a:p>
            <a:pPr marL="171450" indent="-171450" eaLnBrk="1" hangingPunct="1">
              <a:buFont typeface="Wingdings" pitchFamily="2" charset="2"/>
              <a:buChar char="Ø"/>
              <a:defRPr/>
            </a:pPr>
            <a:r>
              <a:rPr lang="kk-KZ" sz="1000" b="1" dirty="0">
                <a:solidFill>
                  <a:schemeClr val="accent1">
                    <a:lumMod val="75000"/>
                  </a:schemeClr>
                </a:solidFill>
                <a:latin typeface="Arial" pitchFamily="34" charset="0"/>
              </a:rPr>
              <a:t>Жеміс/көкөніс сақтау орындарын </a:t>
            </a:r>
            <a:r>
              <a:rPr lang="kk-KZ" sz="1000" b="1" dirty="0" smtClean="0">
                <a:solidFill>
                  <a:schemeClr val="accent1">
                    <a:lumMod val="75000"/>
                  </a:schemeClr>
                </a:solidFill>
                <a:latin typeface="Arial" pitchFamily="34" charset="0"/>
              </a:rPr>
              <a:t>көбейту.</a:t>
            </a:r>
            <a:r>
              <a:rPr lang="kk-KZ" sz="1000" b="1" dirty="0" smtClean="0">
                <a:solidFill>
                  <a:srgbClr val="C00000"/>
                </a:solidFill>
                <a:latin typeface="Arial" pitchFamily="34" charset="0"/>
              </a:rPr>
              <a:t> </a:t>
            </a:r>
            <a:r>
              <a:rPr lang="kk-KZ" sz="1000" b="1" dirty="0">
                <a:solidFill>
                  <a:srgbClr val="C00000"/>
                </a:solidFill>
                <a:latin typeface="Arial" pitchFamily="34" charset="0"/>
              </a:rPr>
              <a:t>(</a:t>
            </a:r>
            <a:r>
              <a:rPr lang="kk-KZ" sz="1000" b="1" dirty="0">
                <a:solidFill>
                  <a:srgbClr val="C00000"/>
                </a:solidFill>
                <a:latin typeface="Tahoma" panose="020B0604030504040204" pitchFamily="34" charset="0"/>
                <a:cs typeface="Tahoma" panose="020B0604030504040204" pitchFamily="34" charset="0"/>
              </a:rPr>
              <a:t>АШМ, ЖАО</a:t>
            </a:r>
            <a:r>
              <a:rPr lang="kk-KZ" sz="1000" b="1" dirty="0" smtClean="0">
                <a:solidFill>
                  <a:srgbClr val="C00000"/>
                </a:solidFill>
                <a:latin typeface="Tahoma" panose="020B0604030504040204" pitchFamily="34" charset="0"/>
                <a:cs typeface="Tahoma" panose="020B0604030504040204" pitchFamily="34" charset="0"/>
              </a:rPr>
              <a:t>)</a:t>
            </a:r>
            <a:r>
              <a:rPr lang="ru-RU" altLang="ru-RU" sz="1000" b="1" dirty="0" smtClean="0">
                <a:solidFill>
                  <a:srgbClr val="C00000"/>
                </a:solidFill>
                <a:latin typeface="Tahoma" panose="020B0604030504040204" pitchFamily="34" charset="0"/>
                <a:cs typeface="Tahoma" panose="020B0604030504040204" pitchFamily="34" charset="0"/>
              </a:rPr>
              <a:t> </a:t>
            </a:r>
            <a:endParaRPr lang="ru-RU" altLang="ru-RU" sz="1000" b="1" dirty="0">
              <a:solidFill>
                <a:srgbClr val="C00000"/>
              </a:solidFill>
              <a:latin typeface="Tahoma" panose="020B0604030504040204" pitchFamily="34" charset="0"/>
              <a:cs typeface="Tahoma" panose="020B0604030504040204" pitchFamily="34" charset="0"/>
            </a:endParaRPr>
          </a:p>
        </p:txBody>
      </p:sp>
      <p:sp>
        <p:nvSpPr>
          <p:cNvPr id="22" name="Скругленный прямоугольник 21"/>
          <p:cNvSpPr/>
          <p:nvPr/>
        </p:nvSpPr>
        <p:spPr>
          <a:xfrm>
            <a:off x="107950" y="3147814"/>
            <a:ext cx="8936037" cy="21602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100" b="1" dirty="0">
                <a:solidFill>
                  <a:srgbClr val="10253F"/>
                </a:solidFill>
                <a:latin typeface="Tahoma" pitchFamily="34" charset="0"/>
                <a:cs typeface="Tahoma" pitchFamily="34" charset="0"/>
              </a:rPr>
              <a:t>3</a:t>
            </a:r>
            <a:r>
              <a:rPr lang="ru-RU" sz="1100" b="1" dirty="0" smtClean="0">
                <a:solidFill>
                  <a:srgbClr val="10253F"/>
                </a:solidFill>
                <a:latin typeface="Tahoma" pitchFamily="34" charset="0"/>
                <a:cs typeface="Tahoma" pitchFamily="34" charset="0"/>
              </a:rPr>
              <a:t>. </a:t>
            </a:r>
            <a:r>
              <a:rPr lang="ru-RU" sz="1100" b="1" dirty="0" err="1">
                <a:solidFill>
                  <a:srgbClr val="10253F"/>
                </a:solidFill>
                <a:latin typeface="Tahoma" pitchFamily="34" charset="0"/>
                <a:cs typeface="Tahoma" pitchFamily="34" charset="0"/>
              </a:rPr>
              <a:t>Экономи</a:t>
            </a:r>
            <a:r>
              <a:rPr lang="kk-KZ" sz="1100" b="1" dirty="0">
                <a:solidFill>
                  <a:srgbClr val="10253F"/>
                </a:solidFill>
                <a:latin typeface="Tahoma" pitchFamily="34" charset="0"/>
                <a:cs typeface="Tahoma" pitchFamily="34" charset="0"/>
              </a:rPr>
              <a:t>калық </a:t>
            </a:r>
            <a:r>
              <a:rPr lang="kk-KZ" sz="1100" b="1" dirty="0" smtClean="0">
                <a:solidFill>
                  <a:srgbClr val="10253F"/>
                </a:solidFill>
                <a:latin typeface="Tahoma" pitchFamily="34" charset="0"/>
                <a:cs typeface="Tahoma" pitchFamily="34" charset="0"/>
              </a:rPr>
              <a:t>қолжетімділігі</a:t>
            </a:r>
            <a:r>
              <a:rPr lang="ru-RU" sz="1100" b="1" dirty="0" smtClean="0">
                <a:solidFill>
                  <a:srgbClr val="10253F"/>
                </a:solidFill>
                <a:latin typeface="Tahoma" pitchFamily="34" charset="0"/>
                <a:cs typeface="Tahoma" pitchFamily="34" charset="0"/>
              </a:rPr>
              <a:t>: </a:t>
            </a:r>
            <a:endParaRPr lang="ru-RU" sz="1100" b="1" dirty="0">
              <a:solidFill>
                <a:srgbClr val="10253F"/>
              </a:solidFill>
              <a:latin typeface="Tahoma" pitchFamily="34" charset="0"/>
              <a:cs typeface="Tahoma" pitchFamily="34" charset="0"/>
            </a:endParaRPr>
          </a:p>
        </p:txBody>
      </p:sp>
      <p:sp>
        <p:nvSpPr>
          <p:cNvPr id="23" name="Скругленный прямоугольник 22"/>
          <p:cNvSpPr/>
          <p:nvPr/>
        </p:nvSpPr>
        <p:spPr>
          <a:xfrm>
            <a:off x="107951" y="4083918"/>
            <a:ext cx="8936036" cy="216024"/>
          </a:xfrm>
          <a:prstGeom prst="round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ru-RU" sz="1100" b="1" dirty="0">
                <a:solidFill>
                  <a:srgbClr val="10253F"/>
                </a:solidFill>
                <a:latin typeface="Tahoma" pitchFamily="34" charset="0"/>
                <a:cs typeface="Tahoma" pitchFamily="34" charset="0"/>
              </a:rPr>
              <a:t>4. </a:t>
            </a:r>
            <a:r>
              <a:rPr lang="kk-KZ" sz="1100" b="1" dirty="0">
                <a:solidFill>
                  <a:srgbClr val="10253F"/>
                </a:solidFill>
                <a:latin typeface="Tahoma" pitchFamily="34" charset="0"/>
                <a:cs typeface="Tahoma" pitchFamily="34" charset="0"/>
              </a:rPr>
              <a:t>Тамақ </a:t>
            </a:r>
            <a:r>
              <a:rPr lang="kk-KZ" sz="1100" b="1" dirty="0" smtClean="0">
                <a:solidFill>
                  <a:srgbClr val="10253F"/>
                </a:solidFill>
                <a:latin typeface="Tahoma" pitchFamily="34" charset="0"/>
                <a:cs typeface="Tahoma" pitchFamily="34" charset="0"/>
              </a:rPr>
              <a:t>қауіпсіздігі</a:t>
            </a:r>
            <a:r>
              <a:rPr lang="ru-RU" sz="1100" b="1" dirty="0" smtClean="0">
                <a:solidFill>
                  <a:srgbClr val="10253F"/>
                </a:solidFill>
                <a:latin typeface="Tahoma" pitchFamily="34" charset="0"/>
                <a:cs typeface="Tahoma" pitchFamily="34" charset="0"/>
              </a:rPr>
              <a:t>: </a:t>
            </a:r>
            <a:endParaRPr lang="ru-RU" sz="1100" b="1" dirty="0">
              <a:solidFill>
                <a:srgbClr val="10253F"/>
              </a:solidFill>
              <a:latin typeface="Tahoma" pitchFamily="34" charset="0"/>
              <a:cs typeface="Tahoma" pitchFamily="34" charset="0"/>
            </a:endParaRPr>
          </a:p>
        </p:txBody>
      </p:sp>
      <p:sp>
        <p:nvSpPr>
          <p:cNvPr id="24" name="Скругленный прямоугольник 23"/>
          <p:cNvSpPr/>
          <p:nvPr/>
        </p:nvSpPr>
        <p:spPr>
          <a:xfrm>
            <a:off x="107949" y="3430516"/>
            <a:ext cx="8936037" cy="617398"/>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0" indent="177800">
              <a:buFont typeface="Wingdings" panose="05000000000000000000" pitchFamily="2" charset="2"/>
              <a:buChar char="Ø"/>
            </a:pPr>
            <a:r>
              <a:rPr lang="kk-KZ" sz="1100" b="1" dirty="0">
                <a:solidFill>
                  <a:schemeClr val="accent1">
                    <a:lumMod val="75000"/>
                  </a:schemeClr>
                </a:solidFill>
                <a:latin typeface="Arial" pitchFamily="34" charset="0"/>
              </a:rPr>
              <a:t>Азық-түлік тауарларының экономикалық қолжетімділік коэффициенті (шығындар құнының азық-түлік тауарларына және халықтың орташа жан басына шаққандағы табыстарына арақатынасы</a:t>
            </a:r>
            <a:r>
              <a:rPr lang="kk-KZ" sz="1100" b="1" dirty="0" smtClean="0">
                <a:solidFill>
                  <a:schemeClr val="accent1">
                    <a:lumMod val="75000"/>
                  </a:schemeClr>
                </a:solidFill>
                <a:latin typeface="Arial" pitchFamily="34" charset="0"/>
              </a:rPr>
              <a:t>); </a:t>
            </a:r>
            <a:r>
              <a:rPr lang="kk-KZ" sz="1100" b="1" dirty="0">
                <a:solidFill>
                  <a:srgbClr val="C00000"/>
                </a:solidFill>
                <a:latin typeface="Arial" pitchFamily="34" charset="0"/>
              </a:rPr>
              <a:t>(ҰЭМ)</a:t>
            </a:r>
            <a:endParaRPr lang="ru-RU" sz="1100" b="1" dirty="0">
              <a:solidFill>
                <a:srgbClr val="C00000"/>
              </a:solidFill>
              <a:latin typeface="Arial" pitchFamily="34" charset="0"/>
            </a:endParaRPr>
          </a:p>
          <a:p>
            <a:pPr marL="0" indent="177800">
              <a:buFont typeface="Wingdings" panose="05000000000000000000" pitchFamily="2" charset="2"/>
              <a:buChar char="Ø"/>
            </a:pPr>
            <a:r>
              <a:rPr lang="kk-KZ" sz="1100" b="1" dirty="0">
                <a:solidFill>
                  <a:schemeClr val="accent1">
                    <a:lumMod val="75000"/>
                  </a:schemeClr>
                </a:solidFill>
                <a:latin typeface="Arial" pitchFamily="34" charset="0"/>
              </a:rPr>
              <a:t>Электрондық сауда жүйелерінде өткізілген ауыл шаруашылығы өнімдері мен азық-түлік тауарларының </a:t>
            </a:r>
            <a:r>
              <a:rPr lang="kk-KZ" sz="1100" b="1" dirty="0" smtClean="0">
                <a:solidFill>
                  <a:schemeClr val="accent1">
                    <a:lumMod val="75000"/>
                  </a:schemeClr>
                </a:solidFill>
                <a:latin typeface="Arial" pitchFamily="34" charset="0"/>
              </a:rPr>
              <a:t>үлесі. </a:t>
            </a:r>
            <a:r>
              <a:rPr lang="kk-KZ" sz="1100" b="1" dirty="0">
                <a:solidFill>
                  <a:srgbClr val="C00000"/>
                </a:solidFill>
                <a:latin typeface="Arial" pitchFamily="34" charset="0"/>
              </a:rPr>
              <a:t>(АШМ)</a:t>
            </a:r>
            <a:endParaRPr lang="ru-RU" sz="1100" b="1" dirty="0">
              <a:solidFill>
                <a:srgbClr val="C00000"/>
              </a:solidFill>
              <a:latin typeface="Arial" pitchFamily="34" charset="0"/>
            </a:endParaRPr>
          </a:p>
        </p:txBody>
      </p:sp>
      <p:sp>
        <p:nvSpPr>
          <p:cNvPr id="25" name="Скругленный прямоугольник 24"/>
          <p:cNvSpPr/>
          <p:nvPr/>
        </p:nvSpPr>
        <p:spPr>
          <a:xfrm>
            <a:off x="107951" y="4371950"/>
            <a:ext cx="8936038" cy="648072"/>
          </a:xfrm>
          <a:prstGeom prst="roundRect">
            <a:avLst/>
          </a:prstGeom>
          <a:solidFill>
            <a:srgbClr val="B4C7E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285750" indent="-285750" eaLnBrk="0" hangingPunct="0">
              <a:tabLst>
                <a:tab pos="542925" algn="l"/>
              </a:tabLst>
              <a:defRPr>
                <a:solidFill>
                  <a:schemeClr val="tx1"/>
                </a:solidFill>
                <a:latin typeface="Calibri" panose="020F0502020204030204" pitchFamily="34" charset="0"/>
                <a:cs typeface="Arial" panose="020B0604020202020204" pitchFamily="34" charset="0"/>
              </a:defRPr>
            </a:lvl1pPr>
            <a:lvl2pPr marL="742950" indent="-285750" eaLnBrk="0" hangingPunct="0">
              <a:tabLst>
                <a:tab pos="542925" algn="l"/>
              </a:tabLst>
              <a:defRPr>
                <a:solidFill>
                  <a:schemeClr val="tx1"/>
                </a:solidFill>
                <a:latin typeface="Calibri" panose="020F0502020204030204" pitchFamily="34" charset="0"/>
                <a:cs typeface="Arial" panose="020B0604020202020204" pitchFamily="34" charset="0"/>
              </a:defRPr>
            </a:lvl2pPr>
            <a:lvl3pPr marL="1143000" indent="-228600" eaLnBrk="0" hangingPunct="0">
              <a:tabLst>
                <a:tab pos="542925" algn="l"/>
              </a:tabLst>
              <a:defRPr>
                <a:solidFill>
                  <a:schemeClr val="tx1"/>
                </a:solidFill>
                <a:latin typeface="Calibri" panose="020F0502020204030204" pitchFamily="34" charset="0"/>
                <a:cs typeface="Arial" panose="020B0604020202020204" pitchFamily="34" charset="0"/>
              </a:defRPr>
            </a:lvl3pPr>
            <a:lvl4pPr marL="1600200" indent="-228600" eaLnBrk="0" hangingPunct="0">
              <a:tabLst>
                <a:tab pos="542925" algn="l"/>
              </a:tabLst>
              <a:defRPr>
                <a:solidFill>
                  <a:schemeClr val="tx1"/>
                </a:solidFill>
                <a:latin typeface="Calibri" panose="020F0502020204030204" pitchFamily="34" charset="0"/>
                <a:cs typeface="Arial" panose="020B0604020202020204" pitchFamily="34" charset="0"/>
              </a:defRPr>
            </a:lvl4pPr>
            <a:lvl5pPr marL="2057400" indent="-228600" eaLnBrk="0" hangingPunct="0">
              <a:tabLst>
                <a:tab pos="542925" algn="l"/>
              </a:tabLst>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tabLst>
                <a:tab pos="542925" algn="l"/>
              </a:tabLst>
              <a:defRPr>
                <a:solidFill>
                  <a:schemeClr val="tx1"/>
                </a:solidFill>
                <a:latin typeface="Calibri" panose="020F0502020204030204" pitchFamily="34" charset="0"/>
                <a:cs typeface="Arial" panose="020B0604020202020204" pitchFamily="34" charset="0"/>
              </a:defRPr>
            </a:lvl9pPr>
          </a:lstStyle>
          <a:p>
            <a:pPr marL="0" indent="177800">
              <a:buFont typeface="Wingdings" panose="05000000000000000000" pitchFamily="2" charset="2"/>
              <a:buChar char="Ø"/>
            </a:pPr>
            <a:r>
              <a:rPr lang="kk-KZ" sz="1100" b="1" dirty="0">
                <a:solidFill>
                  <a:schemeClr val="accent1">
                    <a:lumMod val="75000"/>
                  </a:schemeClr>
                </a:solidFill>
                <a:latin typeface="Arial" pitchFamily="34" charset="0"/>
              </a:rPr>
              <a:t>Анықталған сәйкес келмейтін тамақ өнімдері саны; </a:t>
            </a:r>
            <a:r>
              <a:rPr lang="kk-KZ" sz="1100" b="1" dirty="0">
                <a:solidFill>
                  <a:srgbClr val="C00000"/>
                </a:solidFill>
                <a:latin typeface="Arial" pitchFamily="34" charset="0"/>
              </a:rPr>
              <a:t>(Денсаулықмині) </a:t>
            </a:r>
            <a:endParaRPr lang="ru-RU" sz="1100" b="1" dirty="0">
              <a:solidFill>
                <a:srgbClr val="C00000"/>
              </a:solidFill>
              <a:latin typeface="Arial" pitchFamily="34" charset="0"/>
            </a:endParaRPr>
          </a:p>
        </p:txBody>
      </p:sp>
    </p:spTree>
    <p:extLst>
      <p:ext uri="{BB962C8B-B14F-4D97-AF65-F5344CB8AC3E}">
        <p14:creationId xmlns:p14="http://schemas.microsoft.com/office/powerpoint/2010/main" val="2568364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шаблон">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4_шаблон">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Новый шаблон">
  <a:themeElements>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fontScheme name="2_Новый шабло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alpha val="86000"/>
          </a:srgbClr>
        </a:solidFill>
        <a:ln w="9525" algn="ctr">
          <a:noFill/>
          <a:miter lim="800000"/>
          <a:headEnd/>
          <a:tailEnd/>
        </a:ln>
        <a:effectLst/>
      </a:spPr>
      <a:bodyPr wrap="none" anchor="ctr"/>
      <a:lstStyle>
        <a:defPPr>
          <a:defRPr sz="1600" b="1">
            <a:solidFill>
              <a:srgbClr val="FFFFFF"/>
            </a:solidFill>
            <a:latin typeface="Tahoma" pitchFamily="34" charset="0"/>
            <a:cs typeface="Tahoma" pitchFamily="34" charset="0"/>
          </a:defRPr>
        </a:defPPr>
      </a:lstStyle>
    </a:spDef>
    <a:txDef>
      <a:spPr>
        <a:noFill/>
        <a:ln>
          <a:noFill/>
        </a:ln>
      </a:spPr>
      <a:bodyPr wrap="square">
        <a:spAutoFit/>
      </a:bodyPr>
      <a:lstStyle>
        <a:defPPr>
          <a:defRPr sz="1200" b="1" kern="1200" dirty="0" smtClean="0">
            <a:solidFill>
              <a:schemeClr val="bg2">
                <a:lumMod val="95000"/>
                <a:lumOff val="5000"/>
              </a:schemeClr>
            </a:solidFill>
            <a:latin typeface="Arial" charset="0"/>
            <a:ea typeface="+mn-ea"/>
            <a:cs typeface="Arial" charset="0"/>
          </a:defRPr>
        </a:defPPr>
      </a:lstStyle>
    </a:txDef>
  </a:objectDefaults>
  <a:extraClrSchemeLst>
    <a:extraClrScheme>
      <a:clrScheme name="2_Новый шаблон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2_Новый шаблон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2_Новый шаблон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2_Новый шаблон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2_Новый шаблон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2_Новый шаблон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2_Новый шаблон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2_Новый шаблон 9">
        <a:dk1>
          <a:srgbClr val="000000"/>
        </a:dk1>
        <a:lt1>
          <a:srgbClr val="FFFFFF"/>
        </a:lt1>
        <a:dk2>
          <a:srgbClr val="000000"/>
        </a:dk2>
        <a:lt2>
          <a:srgbClr val="B2B2B2"/>
        </a:lt2>
        <a:accent1>
          <a:srgbClr val="DDDDDD"/>
        </a:accent1>
        <a:accent2>
          <a:srgbClr val="EAEAEA"/>
        </a:accent2>
        <a:accent3>
          <a:srgbClr val="FFFFFF"/>
        </a:accent3>
        <a:accent4>
          <a:srgbClr val="000000"/>
        </a:accent4>
        <a:accent5>
          <a:srgbClr val="EBEBEB"/>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10">
        <a:dk1>
          <a:srgbClr val="000000"/>
        </a:dk1>
        <a:lt1>
          <a:srgbClr val="FFFFFF"/>
        </a:lt1>
        <a:dk2>
          <a:srgbClr val="000000"/>
        </a:dk2>
        <a:lt2>
          <a:srgbClr val="000000"/>
        </a:lt2>
        <a:accent1>
          <a:srgbClr val="DDDDDD"/>
        </a:accent1>
        <a:accent2>
          <a:srgbClr val="F04234"/>
        </a:accent2>
        <a:accent3>
          <a:srgbClr val="FFFFFF"/>
        </a:accent3>
        <a:accent4>
          <a:srgbClr val="000000"/>
        </a:accent4>
        <a:accent5>
          <a:srgbClr val="EBEBEB"/>
        </a:accent5>
        <a:accent6>
          <a:srgbClr val="D93B2E"/>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2_Новый шаблон 11">
        <a:dk1>
          <a:srgbClr val="000000"/>
        </a:dk1>
        <a:lt1>
          <a:srgbClr val="FFFFFF"/>
        </a:lt1>
        <a:dk2>
          <a:srgbClr val="5F6062"/>
        </a:dk2>
        <a:lt2>
          <a:srgbClr val="000000"/>
        </a:lt2>
        <a:accent1>
          <a:srgbClr val="5F5F5F"/>
        </a:accent1>
        <a:accent2>
          <a:srgbClr val="969696"/>
        </a:accent2>
        <a:accent3>
          <a:srgbClr val="FFFFFF"/>
        </a:accent3>
        <a:accent4>
          <a:srgbClr val="000000"/>
        </a:accent4>
        <a:accent5>
          <a:srgbClr val="B6B6B6"/>
        </a:accent5>
        <a:accent6>
          <a:srgbClr val="878787"/>
        </a:accent6>
        <a:hlink>
          <a:srgbClr val="DDDDDD"/>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2">
        <a:dk1>
          <a:srgbClr val="000000"/>
        </a:dk1>
        <a:lt1>
          <a:srgbClr val="FFFFFF"/>
        </a:lt1>
        <a:dk2>
          <a:srgbClr val="5F6062"/>
        </a:dk2>
        <a:lt2>
          <a:srgbClr val="000000"/>
        </a:lt2>
        <a:accent1>
          <a:srgbClr val="DDDDDD"/>
        </a:accent1>
        <a:accent2>
          <a:srgbClr val="969696"/>
        </a:accent2>
        <a:accent3>
          <a:srgbClr val="FFFFFF"/>
        </a:accent3>
        <a:accent4>
          <a:srgbClr val="000000"/>
        </a:accent4>
        <a:accent5>
          <a:srgbClr val="EBEBEB"/>
        </a:accent5>
        <a:accent6>
          <a:srgbClr val="878787"/>
        </a:accent6>
        <a:hlink>
          <a:srgbClr val="5F5F5F"/>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Новый шаблон">
  <a:themeElements>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fontScheme name="2_Новый шабло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alpha val="86000"/>
          </a:srgbClr>
        </a:solidFill>
        <a:ln w="9525" algn="ctr">
          <a:noFill/>
          <a:miter lim="800000"/>
          <a:headEnd/>
          <a:tailEnd/>
        </a:ln>
        <a:effectLst/>
      </a:spPr>
      <a:bodyPr wrap="none" anchor="ctr"/>
      <a:lstStyle>
        <a:defPPr>
          <a:defRPr sz="1600" b="1">
            <a:solidFill>
              <a:srgbClr val="FFFFFF"/>
            </a:solidFill>
            <a:latin typeface="Tahoma" pitchFamily="34" charset="0"/>
            <a:cs typeface="Tahoma" pitchFamily="34" charset="0"/>
          </a:defRPr>
        </a:defPPr>
      </a:lstStyle>
    </a:spDef>
    <a:txDef>
      <a:spPr>
        <a:noFill/>
        <a:ln>
          <a:noFill/>
        </a:ln>
      </a:spPr>
      <a:bodyPr wrap="square">
        <a:spAutoFit/>
      </a:bodyPr>
      <a:lstStyle>
        <a:defPPr>
          <a:defRPr sz="1200" b="1" kern="1200" dirty="0" smtClean="0">
            <a:solidFill>
              <a:schemeClr val="bg2">
                <a:lumMod val="95000"/>
                <a:lumOff val="5000"/>
              </a:schemeClr>
            </a:solidFill>
            <a:latin typeface="Arial" charset="0"/>
            <a:ea typeface="+mn-ea"/>
            <a:cs typeface="Arial" charset="0"/>
          </a:defRPr>
        </a:defPPr>
      </a:lstStyle>
    </a:txDef>
  </a:objectDefaults>
  <a:extraClrSchemeLst>
    <a:extraClrScheme>
      <a:clrScheme name="2_Новый шаблон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2_Новый шаблон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2_Новый шаблон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2_Новый шаблон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2_Новый шаблон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2_Новый шаблон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2_Новый шаблон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2_Новый шаблон 9">
        <a:dk1>
          <a:srgbClr val="000000"/>
        </a:dk1>
        <a:lt1>
          <a:srgbClr val="FFFFFF"/>
        </a:lt1>
        <a:dk2>
          <a:srgbClr val="000000"/>
        </a:dk2>
        <a:lt2>
          <a:srgbClr val="B2B2B2"/>
        </a:lt2>
        <a:accent1>
          <a:srgbClr val="DDDDDD"/>
        </a:accent1>
        <a:accent2>
          <a:srgbClr val="EAEAEA"/>
        </a:accent2>
        <a:accent3>
          <a:srgbClr val="FFFFFF"/>
        </a:accent3>
        <a:accent4>
          <a:srgbClr val="000000"/>
        </a:accent4>
        <a:accent5>
          <a:srgbClr val="EBEBEB"/>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10">
        <a:dk1>
          <a:srgbClr val="000000"/>
        </a:dk1>
        <a:lt1>
          <a:srgbClr val="FFFFFF"/>
        </a:lt1>
        <a:dk2>
          <a:srgbClr val="000000"/>
        </a:dk2>
        <a:lt2>
          <a:srgbClr val="000000"/>
        </a:lt2>
        <a:accent1>
          <a:srgbClr val="DDDDDD"/>
        </a:accent1>
        <a:accent2>
          <a:srgbClr val="F04234"/>
        </a:accent2>
        <a:accent3>
          <a:srgbClr val="FFFFFF"/>
        </a:accent3>
        <a:accent4>
          <a:srgbClr val="000000"/>
        </a:accent4>
        <a:accent5>
          <a:srgbClr val="EBEBEB"/>
        </a:accent5>
        <a:accent6>
          <a:srgbClr val="D93B2E"/>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2_Новый шаблон 11">
        <a:dk1>
          <a:srgbClr val="000000"/>
        </a:dk1>
        <a:lt1>
          <a:srgbClr val="FFFFFF"/>
        </a:lt1>
        <a:dk2>
          <a:srgbClr val="5F6062"/>
        </a:dk2>
        <a:lt2>
          <a:srgbClr val="000000"/>
        </a:lt2>
        <a:accent1>
          <a:srgbClr val="5F5F5F"/>
        </a:accent1>
        <a:accent2>
          <a:srgbClr val="969696"/>
        </a:accent2>
        <a:accent3>
          <a:srgbClr val="FFFFFF"/>
        </a:accent3>
        <a:accent4>
          <a:srgbClr val="000000"/>
        </a:accent4>
        <a:accent5>
          <a:srgbClr val="B6B6B6"/>
        </a:accent5>
        <a:accent6>
          <a:srgbClr val="878787"/>
        </a:accent6>
        <a:hlink>
          <a:srgbClr val="DDDDDD"/>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2">
        <a:dk1>
          <a:srgbClr val="000000"/>
        </a:dk1>
        <a:lt1>
          <a:srgbClr val="FFFFFF"/>
        </a:lt1>
        <a:dk2>
          <a:srgbClr val="5F6062"/>
        </a:dk2>
        <a:lt2>
          <a:srgbClr val="000000"/>
        </a:lt2>
        <a:accent1>
          <a:srgbClr val="DDDDDD"/>
        </a:accent1>
        <a:accent2>
          <a:srgbClr val="969696"/>
        </a:accent2>
        <a:accent3>
          <a:srgbClr val="FFFFFF"/>
        </a:accent3>
        <a:accent4>
          <a:srgbClr val="000000"/>
        </a:accent4>
        <a:accent5>
          <a:srgbClr val="EBEBEB"/>
        </a:accent5>
        <a:accent6>
          <a:srgbClr val="878787"/>
        </a:accent6>
        <a:hlink>
          <a:srgbClr val="5F5F5F"/>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Новый шаблон">
  <a:themeElements>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fontScheme name="2_Новый шабло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alpha val="86000"/>
          </a:srgbClr>
        </a:solidFill>
        <a:ln w="9525" algn="ctr">
          <a:noFill/>
          <a:miter lim="800000"/>
          <a:headEnd/>
          <a:tailEnd/>
        </a:ln>
        <a:effectLst/>
      </a:spPr>
      <a:bodyPr wrap="none" anchor="ctr"/>
      <a:lstStyle>
        <a:defPPr>
          <a:defRPr sz="1600" b="1">
            <a:solidFill>
              <a:srgbClr val="FFFFFF"/>
            </a:solidFill>
            <a:latin typeface="Tahoma" pitchFamily="34" charset="0"/>
            <a:cs typeface="Tahoma" pitchFamily="34" charset="0"/>
          </a:defRPr>
        </a:defPPr>
      </a:lstStyle>
    </a:spDef>
    <a:txDef>
      <a:spPr>
        <a:noFill/>
        <a:ln>
          <a:noFill/>
        </a:ln>
      </a:spPr>
      <a:bodyPr wrap="square">
        <a:spAutoFit/>
      </a:bodyPr>
      <a:lstStyle>
        <a:defPPr>
          <a:defRPr sz="1200" b="1" kern="1200" dirty="0" smtClean="0">
            <a:solidFill>
              <a:schemeClr val="bg2">
                <a:lumMod val="95000"/>
                <a:lumOff val="5000"/>
              </a:schemeClr>
            </a:solidFill>
            <a:latin typeface="Arial" charset="0"/>
            <a:ea typeface="+mn-ea"/>
            <a:cs typeface="Arial" charset="0"/>
          </a:defRPr>
        </a:defPPr>
      </a:lstStyle>
    </a:txDef>
  </a:objectDefaults>
  <a:extraClrSchemeLst>
    <a:extraClrScheme>
      <a:clrScheme name="2_Новый шаблон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2_Новый шаблон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2_Новый шаблон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2_Новый шаблон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2_Новый шаблон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2_Новый шаблон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2_Новый шаблон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2_Новый шаблон 9">
        <a:dk1>
          <a:srgbClr val="000000"/>
        </a:dk1>
        <a:lt1>
          <a:srgbClr val="FFFFFF"/>
        </a:lt1>
        <a:dk2>
          <a:srgbClr val="000000"/>
        </a:dk2>
        <a:lt2>
          <a:srgbClr val="B2B2B2"/>
        </a:lt2>
        <a:accent1>
          <a:srgbClr val="DDDDDD"/>
        </a:accent1>
        <a:accent2>
          <a:srgbClr val="EAEAEA"/>
        </a:accent2>
        <a:accent3>
          <a:srgbClr val="FFFFFF"/>
        </a:accent3>
        <a:accent4>
          <a:srgbClr val="000000"/>
        </a:accent4>
        <a:accent5>
          <a:srgbClr val="EBEBEB"/>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10">
        <a:dk1>
          <a:srgbClr val="000000"/>
        </a:dk1>
        <a:lt1>
          <a:srgbClr val="FFFFFF"/>
        </a:lt1>
        <a:dk2>
          <a:srgbClr val="000000"/>
        </a:dk2>
        <a:lt2>
          <a:srgbClr val="000000"/>
        </a:lt2>
        <a:accent1>
          <a:srgbClr val="DDDDDD"/>
        </a:accent1>
        <a:accent2>
          <a:srgbClr val="F04234"/>
        </a:accent2>
        <a:accent3>
          <a:srgbClr val="FFFFFF"/>
        </a:accent3>
        <a:accent4>
          <a:srgbClr val="000000"/>
        </a:accent4>
        <a:accent5>
          <a:srgbClr val="EBEBEB"/>
        </a:accent5>
        <a:accent6>
          <a:srgbClr val="D93B2E"/>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2_Новый шаблон 11">
        <a:dk1>
          <a:srgbClr val="000000"/>
        </a:dk1>
        <a:lt1>
          <a:srgbClr val="FFFFFF"/>
        </a:lt1>
        <a:dk2>
          <a:srgbClr val="5F6062"/>
        </a:dk2>
        <a:lt2>
          <a:srgbClr val="000000"/>
        </a:lt2>
        <a:accent1>
          <a:srgbClr val="5F5F5F"/>
        </a:accent1>
        <a:accent2>
          <a:srgbClr val="969696"/>
        </a:accent2>
        <a:accent3>
          <a:srgbClr val="FFFFFF"/>
        </a:accent3>
        <a:accent4>
          <a:srgbClr val="000000"/>
        </a:accent4>
        <a:accent5>
          <a:srgbClr val="B6B6B6"/>
        </a:accent5>
        <a:accent6>
          <a:srgbClr val="878787"/>
        </a:accent6>
        <a:hlink>
          <a:srgbClr val="DDDDDD"/>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2">
        <a:dk1>
          <a:srgbClr val="000000"/>
        </a:dk1>
        <a:lt1>
          <a:srgbClr val="FFFFFF"/>
        </a:lt1>
        <a:dk2>
          <a:srgbClr val="5F6062"/>
        </a:dk2>
        <a:lt2>
          <a:srgbClr val="000000"/>
        </a:lt2>
        <a:accent1>
          <a:srgbClr val="DDDDDD"/>
        </a:accent1>
        <a:accent2>
          <a:srgbClr val="969696"/>
        </a:accent2>
        <a:accent3>
          <a:srgbClr val="FFFFFF"/>
        </a:accent3>
        <a:accent4>
          <a:srgbClr val="000000"/>
        </a:accent4>
        <a:accent5>
          <a:srgbClr val="EBEBEB"/>
        </a:accent5>
        <a:accent6>
          <a:srgbClr val="878787"/>
        </a:accent6>
        <a:hlink>
          <a:srgbClr val="5F5F5F"/>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Новый шаблон">
  <a:themeElements>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fontScheme name="2_Новый шабло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alpha val="86000"/>
          </a:srgbClr>
        </a:solidFill>
        <a:ln w="9525" algn="ctr">
          <a:noFill/>
          <a:miter lim="800000"/>
          <a:headEnd/>
          <a:tailEnd/>
        </a:ln>
        <a:effectLst/>
      </a:spPr>
      <a:bodyPr wrap="none" anchor="ctr"/>
      <a:lstStyle>
        <a:defPPr>
          <a:defRPr sz="1600" b="1">
            <a:solidFill>
              <a:srgbClr val="FFFFFF"/>
            </a:solidFill>
            <a:latin typeface="Tahoma" pitchFamily="34" charset="0"/>
            <a:cs typeface="Tahoma" pitchFamily="34" charset="0"/>
          </a:defRPr>
        </a:defPPr>
      </a:lstStyle>
    </a:spDef>
    <a:txDef>
      <a:spPr>
        <a:noFill/>
        <a:ln>
          <a:noFill/>
        </a:ln>
      </a:spPr>
      <a:bodyPr wrap="square">
        <a:spAutoFit/>
      </a:bodyPr>
      <a:lstStyle>
        <a:defPPr>
          <a:defRPr sz="1200" b="1" kern="1200" dirty="0" smtClean="0">
            <a:solidFill>
              <a:schemeClr val="bg2">
                <a:lumMod val="95000"/>
                <a:lumOff val="5000"/>
              </a:schemeClr>
            </a:solidFill>
            <a:latin typeface="Arial" charset="0"/>
            <a:ea typeface="+mn-ea"/>
            <a:cs typeface="Arial" charset="0"/>
          </a:defRPr>
        </a:defPPr>
      </a:lstStyle>
    </a:txDef>
  </a:objectDefaults>
  <a:extraClrSchemeLst>
    <a:extraClrScheme>
      <a:clrScheme name="2_Новый шаблон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2_Новый шаблон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2_Новый шаблон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2_Новый шаблон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2_Новый шаблон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2_Новый шаблон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2_Новый шаблон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2_Новый шаблон 9">
        <a:dk1>
          <a:srgbClr val="000000"/>
        </a:dk1>
        <a:lt1>
          <a:srgbClr val="FFFFFF"/>
        </a:lt1>
        <a:dk2>
          <a:srgbClr val="000000"/>
        </a:dk2>
        <a:lt2>
          <a:srgbClr val="B2B2B2"/>
        </a:lt2>
        <a:accent1>
          <a:srgbClr val="DDDDDD"/>
        </a:accent1>
        <a:accent2>
          <a:srgbClr val="EAEAEA"/>
        </a:accent2>
        <a:accent3>
          <a:srgbClr val="FFFFFF"/>
        </a:accent3>
        <a:accent4>
          <a:srgbClr val="000000"/>
        </a:accent4>
        <a:accent5>
          <a:srgbClr val="EBEBEB"/>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10">
        <a:dk1>
          <a:srgbClr val="000000"/>
        </a:dk1>
        <a:lt1>
          <a:srgbClr val="FFFFFF"/>
        </a:lt1>
        <a:dk2>
          <a:srgbClr val="000000"/>
        </a:dk2>
        <a:lt2>
          <a:srgbClr val="000000"/>
        </a:lt2>
        <a:accent1>
          <a:srgbClr val="DDDDDD"/>
        </a:accent1>
        <a:accent2>
          <a:srgbClr val="F04234"/>
        </a:accent2>
        <a:accent3>
          <a:srgbClr val="FFFFFF"/>
        </a:accent3>
        <a:accent4>
          <a:srgbClr val="000000"/>
        </a:accent4>
        <a:accent5>
          <a:srgbClr val="EBEBEB"/>
        </a:accent5>
        <a:accent6>
          <a:srgbClr val="D93B2E"/>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2_Новый шаблон 11">
        <a:dk1>
          <a:srgbClr val="000000"/>
        </a:dk1>
        <a:lt1>
          <a:srgbClr val="FFFFFF"/>
        </a:lt1>
        <a:dk2>
          <a:srgbClr val="5F6062"/>
        </a:dk2>
        <a:lt2>
          <a:srgbClr val="000000"/>
        </a:lt2>
        <a:accent1>
          <a:srgbClr val="5F5F5F"/>
        </a:accent1>
        <a:accent2>
          <a:srgbClr val="969696"/>
        </a:accent2>
        <a:accent3>
          <a:srgbClr val="FFFFFF"/>
        </a:accent3>
        <a:accent4>
          <a:srgbClr val="000000"/>
        </a:accent4>
        <a:accent5>
          <a:srgbClr val="B6B6B6"/>
        </a:accent5>
        <a:accent6>
          <a:srgbClr val="878787"/>
        </a:accent6>
        <a:hlink>
          <a:srgbClr val="DDDDDD"/>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2">
        <a:dk1>
          <a:srgbClr val="000000"/>
        </a:dk1>
        <a:lt1>
          <a:srgbClr val="FFFFFF"/>
        </a:lt1>
        <a:dk2>
          <a:srgbClr val="5F6062"/>
        </a:dk2>
        <a:lt2>
          <a:srgbClr val="000000"/>
        </a:lt2>
        <a:accent1>
          <a:srgbClr val="DDDDDD"/>
        </a:accent1>
        <a:accent2>
          <a:srgbClr val="969696"/>
        </a:accent2>
        <a:accent3>
          <a:srgbClr val="FFFFFF"/>
        </a:accent3>
        <a:accent4>
          <a:srgbClr val="000000"/>
        </a:accent4>
        <a:accent5>
          <a:srgbClr val="EBEBEB"/>
        </a:accent5>
        <a:accent6>
          <a:srgbClr val="878787"/>
        </a:accent6>
        <a:hlink>
          <a:srgbClr val="5F5F5F"/>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Новый шаблон">
  <a:themeElements>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fontScheme name="2_Новый шаблон">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002060">
            <a:alpha val="86000"/>
          </a:srgbClr>
        </a:solidFill>
        <a:ln w="9525" algn="ctr">
          <a:noFill/>
          <a:miter lim="800000"/>
          <a:headEnd/>
          <a:tailEnd/>
        </a:ln>
        <a:effectLst/>
      </a:spPr>
      <a:bodyPr wrap="none" anchor="ctr"/>
      <a:lstStyle>
        <a:defPPr>
          <a:defRPr sz="1600" b="1">
            <a:solidFill>
              <a:srgbClr val="FFFFFF"/>
            </a:solidFill>
            <a:latin typeface="Tahoma" pitchFamily="34" charset="0"/>
            <a:cs typeface="Tahoma" pitchFamily="34" charset="0"/>
          </a:defRPr>
        </a:defPPr>
      </a:lstStyle>
    </a:spDef>
    <a:txDef>
      <a:spPr>
        <a:noFill/>
        <a:ln>
          <a:noFill/>
        </a:ln>
      </a:spPr>
      <a:bodyPr wrap="square">
        <a:spAutoFit/>
      </a:bodyPr>
      <a:lstStyle>
        <a:defPPr>
          <a:defRPr sz="1200" b="1" kern="1200" dirty="0" smtClean="0">
            <a:solidFill>
              <a:schemeClr val="bg2">
                <a:lumMod val="95000"/>
                <a:lumOff val="5000"/>
              </a:schemeClr>
            </a:solidFill>
            <a:latin typeface="Arial" charset="0"/>
            <a:ea typeface="+mn-ea"/>
            <a:cs typeface="Arial" charset="0"/>
          </a:defRPr>
        </a:defPPr>
      </a:lstStyle>
    </a:txDef>
  </a:objectDefaults>
  <a:extraClrSchemeLst>
    <a:extraClrScheme>
      <a:clrScheme name="2_Новый шаблон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2_Новый шаблон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2_Новый шаблон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2_Новый шаблон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2_Новый шаблон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2_Новый шаблон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2_Новый шаблон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
      <a:clrScheme name="2_Новый шаблон 9">
        <a:dk1>
          <a:srgbClr val="000000"/>
        </a:dk1>
        <a:lt1>
          <a:srgbClr val="FFFFFF"/>
        </a:lt1>
        <a:dk2>
          <a:srgbClr val="000000"/>
        </a:dk2>
        <a:lt2>
          <a:srgbClr val="B2B2B2"/>
        </a:lt2>
        <a:accent1>
          <a:srgbClr val="DDDDDD"/>
        </a:accent1>
        <a:accent2>
          <a:srgbClr val="EAEAEA"/>
        </a:accent2>
        <a:accent3>
          <a:srgbClr val="FFFFFF"/>
        </a:accent3>
        <a:accent4>
          <a:srgbClr val="000000"/>
        </a:accent4>
        <a:accent5>
          <a:srgbClr val="EBEBEB"/>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2_Новый шаблон 10">
        <a:dk1>
          <a:srgbClr val="000000"/>
        </a:dk1>
        <a:lt1>
          <a:srgbClr val="FFFFFF"/>
        </a:lt1>
        <a:dk2>
          <a:srgbClr val="000000"/>
        </a:dk2>
        <a:lt2>
          <a:srgbClr val="000000"/>
        </a:lt2>
        <a:accent1>
          <a:srgbClr val="DDDDDD"/>
        </a:accent1>
        <a:accent2>
          <a:srgbClr val="F04234"/>
        </a:accent2>
        <a:accent3>
          <a:srgbClr val="FFFFFF"/>
        </a:accent3>
        <a:accent4>
          <a:srgbClr val="000000"/>
        </a:accent4>
        <a:accent5>
          <a:srgbClr val="EBEBEB"/>
        </a:accent5>
        <a:accent6>
          <a:srgbClr val="D93B2E"/>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2_Новый шаблон 11">
        <a:dk1>
          <a:srgbClr val="000000"/>
        </a:dk1>
        <a:lt1>
          <a:srgbClr val="FFFFFF"/>
        </a:lt1>
        <a:dk2>
          <a:srgbClr val="5F6062"/>
        </a:dk2>
        <a:lt2>
          <a:srgbClr val="000000"/>
        </a:lt2>
        <a:accent1>
          <a:srgbClr val="5F5F5F"/>
        </a:accent1>
        <a:accent2>
          <a:srgbClr val="969696"/>
        </a:accent2>
        <a:accent3>
          <a:srgbClr val="FFFFFF"/>
        </a:accent3>
        <a:accent4>
          <a:srgbClr val="000000"/>
        </a:accent4>
        <a:accent5>
          <a:srgbClr val="B6B6B6"/>
        </a:accent5>
        <a:accent6>
          <a:srgbClr val="878787"/>
        </a:accent6>
        <a:hlink>
          <a:srgbClr val="DDDDDD"/>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2">
        <a:dk1>
          <a:srgbClr val="000000"/>
        </a:dk1>
        <a:lt1>
          <a:srgbClr val="FFFFFF"/>
        </a:lt1>
        <a:dk2>
          <a:srgbClr val="5F6062"/>
        </a:dk2>
        <a:lt2>
          <a:srgbClr val="000000"/>
        </a:lt2>
        <a:accent1>
          <a:srgbClr val="DDDDDD"/>
        </a:accent1>
        <a:accent2>
          <a:srgbClr val="969696"/>
        </a:accent2>
        <a:accent3>
          <a:srgbClr val="FFFFFF"/>
        </a:accent3>
        <a:accent4>
          <a:srgbClr val="000000"/>
        </a:accent4>
        <a:accent5>
          <a:srgbClr val="EBEBEB"/>
        </a:accent5>
        <a:accent6>
          <a:srgbClr val="878787"/>
        </a:accent6>
        <a:hlink>
          <a:srgbClr val="5F5F5F"/>
        </a:hlink>
        <a:folHlink>
          <a:srgbClr val="F04235"/>
        </a:folHlink>
      </a:clrScheme>
      <a:clrMap bg1="lt1" tx1="dk1" bg2="lt2" tx2="dk2" accent1="accent1" accent2="accent2" accent3="accent3" accent4="accent4" accent5="accent5" accent6="accent6" hlink="hlink" folHlink="folHlink"/>
    </a:extraClrScheme>
    <a:extraClrScheme>
      <a:clrScheme name="2_Новый шаблон 13">
        <a:dk1>
          <a:srgbClr val="000000"/>
        </a:dk1>
        <a:lt1>
          <a:srgbClr val="FFFFFF"/>
        </a:lt1>
        <a:dk2>
          <a:srgbClr val="5F6062"/>
        </a:dk2>
        <a:lt2>
          <a:srgbClr val="000000"/>
        </a:lt2>
        <a:accent1>
          <a:srgbClr val="808080"/>
        </a:accent1>
        <a:accent2>
          <a:srgbClr val="B2B2B2"/>
        </a:accent2>
        <a:accent3>
          <a:srgbClr val="FFFFFF"/>
        </a:accent3>
        <a:accent4>
          <a:srgbClr val="000000"/>
        </a:accent4>
        <a:accent5>
          <a:srgbClr val="C0C0C0"/>
        </a:accent5>
        <a:accent6>
          <a:srgbClr val="A1A1A1"/>
        </a:accent6>
        <a:hlink>
          <a:srgbClr val="DDDDDD"/>
        </a:hlink>
        <a:folHlink>
          <a:srgbClr val="F04235"/>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_шаблон">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_шаблон">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3_шаблон">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19867</TotalTime>
  <Words>3774</Words>
  <Application>Microsoft Office PowerPoint</Application>
  <PresentationFormat>Экран (16:9)</PresentationFormat>
  <Paragraphs>457</Paragraphs>
  <Slides>23</Slides>
  <Notes>9</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11</vt:i4>
      </vt:variant>
      <vt:variant>
        <vt:lpstr>Заголовки слайдов</vt:lpstr>
      </vt:variant>
      <vt:variant>
        <vt:i4>23</vt:i4>
      </vt:variant>
    </vt:vector>
  </HeadingPairs>
  <TitlesOfParts>
    <vt:vector size="41" baseType="lpstr">
      <vt:lpstr>Arial</vt:lpstr>
      <vt:lpstr>Arial Black</vt:lpstr>
      <vt:lpstr>Calibri</vt:lpstr>
      <vt:lpstr>Tahoma</vt:lpstr>
      <vt:lpstr>Times New Roman</vt:lpstr>
      <vt:lpstr>Wingdings</vt:lpstr>
      <vt:lpstr>Wingdings 2</vt:lpstr>
      <vt:lpstr>шаблон</vt:lpstr>
      <vt:lpstr>3_Новый шаблон</vt:lpstr>
      <vt:lpstr>4_Новый шаблон</vt:lpstr>
      <vt:lpstr>5_Новый шаблон</vt:lpstr>
      <vt:lpstr>6_Новый шаблон</vt:lpstr>
      <vt:lpstr>7_Новый шаблон</vt:lpstr>
      <vt:lpstr>1_шаблон</vt:lpstr>
      <vt:lpstr>2_шаблон</vt:lpstr>
      <vt:lpstr>3_шаблон</vt:lpstr>
      <vt:lpstr>4_шаблон</vt:lpstr>
      <vt:lpstr>Тема Office</vt:lpstr>
      <vt:lpstr>Қазақстан Республикасының агроөнеркәсіптік кешенін дамытудың 2017 - 2021 жылдарға арналған мемлекеттік бағдарламасына өзгерістер мен толықтырулар енгізу жөніндегі тұжырымдама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Reanimator Extreme Edition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Возможная модель государственной политики по стимулированию распространения знаний</dc:title>
  <dc:creator>user</dc:creator>
  <cp:lastModifiedBy>Турумбаева Жанна</cp:lastModifiedBy>
  <cp:revision>1609</cp:revision>
  <cp:lastPrinted>2018-05-10T06:21:31Z</cp:lastPrinted>
  <dcterms:created xsi:type="dcterms:W3CDTF">2011-03-28T03:55:10Z</dcterms:created>
  <dcterms:modified xsi:type="dcterms:W3CDTF">2018-05-25T08:53:03Z</dcterms:modified>
</cp:coreProperties>
</file>